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sldIdLst>
    <p:sldId id="282" r:id="rId2"/>
    <p:sldId id="262" r:id="rId3"/>
    <p:sldId id="275" r:id="rId4"/>
    <p:sldId id="277" r:id="rId5"/>
    <p:sldId id="278" r:id="rId6"/>
    <p:sldId id="279" r:id="rId7"/>
    <p:sldId id="330" r:id="rId8"/>
    <p:sldId id="280" r:id="rId9"/>
    <p:sldId id="281" r:id="rId10"/>
    <p:sldId id="399" r:id="rId11"/>
    <p:sldId id="369" r:id="rId12"/>
    <p:sldId id="304" r:id="rId13"/>
    <p:sldId id="400" r:id="rId14"/>
    <p:sldId id="398" r:id="rId15"/>
    <p:sldId id="372" r:id="rId16"/>
    <p:sldId id="288" r:id="rId17"/>
    <p:sldId id="322" r:id="rId18"/>
    <p:sldId id="376" r:id="rId19"/>
    <p:sldId id="290" r:id="rId20"/>
    <p:sldId id="375" r:id="rId21"/>
    <p:sldId id="374" r:id="rId22"/>
    <p:sldId id="298" r:id="rId23"/>
    <p:sldId id="294" r:id="rId24"/>
    <p:sldId id="292" r:id="rId25"/>
    <p:sldId id="293" r:id="rId26"/>
    <p:sldId id="300" r:id="rId27"/>
    <p:sldId id="302" r:id="rId28"/>
    <p:sldId id="319" r:id="rId29"/>
    <p:sldId id="270" r:id="rId30"/>
    <p:sldId id="320" r:id="rId31"/>
    <p:sldId id="331" r:id="rId32"/>
    <p:sldId id="377" r:id="rId33"/>
    <p:sldId id="378" r:id="rId34"/>
    <p:sldId id="321" r:id="rId35"/>
    <p:sldId id="379" r:id="rId36"/>
    <p:sldId id="313" r:id="rId37"/>
    <p:sldId id="308" r:id="rId38"/>
    <p:sldId id="380" r:id="rId39"/>
    <p:sldId id="346" r:id="rId40"/>
    <p:sldId id="382" r:id="rId41"/>
    <p:sldId id="341" r:id="rId42"/>
    <p:sldId id="401" r:id="rId43"/>
    <p:sldId id="397" r:id="rId44"/>
    <p:sldId id="383" r:id="rId45"/>
    <p:sldId id="340" r:id="rId46"/>
    <p:sldId id="339" r:id="rId47"/>
    <p:sldId id="347" r:id="rId48"/>
    <p:sldId id="318" r:id="rId49"/>
    <p:sldId id="348" r:id="rId50"/>
    <p:sldId id="385" r:id="rId51"/>
    <p:sldId id="315" r:id="rId52"/>
    <p:sldId id="329" r:id="rId53"/>
    <p:sldId id="386" r:id="rId54"/>
    <p:sldId id="351" r:id="rId55"/>
    <p:sldId id="356" r:id="rId56"/>
    <p:sldId id="359" r:id="rId57"/>
    <p:sldId id="358" r:id="rId58"/>
    <p:sldId id="357" r:id="rId59"/>
    <p:sldId id="350" r:id="rId60"/>
    <p:sldId id="363" r:id="rId61"/>
    <p:sldId id="361" r:id="rId62"/>
    <p:sldId id="389" r:id="rId63"/>
    <p:sldId id="390" r:id="rId64"/>
    <p:sldId id="367" r:id="rId65"/>
    <p:sldId id="368" r:id="rId66"/>
    <p:sldId id="395" r:id="rId67"/>
    <p:sldId id="391" r:id="rId68"/>
    <p:sldId id="394" r:id="rId69"/>
    <p:sldId id="392" r:id="rId70"/>
    <p:sldId id="393" r:id="rId7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37" autoAdjust="0"/>
  </p:normalViewPr>
  <p:slideViewPr>
    <p:cSldViewPr>
      <p:cViewPr varScale="1">
        <p:scale>
          <a:sx n="74" d="100"/>
          <a:sy n="74" d="100"/>
        </p:scale>
        <p:origin x="-118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EEEB11-2573-4D15-8D6F-4169EB20C259}" type="doc">
      <dgm:prSet loTypeId="urn:microsoft.com/office/officeart/2005/8/layout/hierarchy1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14B962E4-A647-4F78-A88B-DB887E6BF455}">
      <dgm:prSet phldrT="[Текст]"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Основные направления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A8DAC262-05DB-4B22-829B-2C3019A1CE46}" type="parTrans" cxnId="{65AAC19C-27FC-4AAA-BC2A-9FB317ECE62D}">
      <dgm:prSet/>
      <dgm:spPr/>
      <dgm:t>
        <a:bodyPr/>
        <a:lstStyle/>
        <a:p>
          <a:endParaRPr lang="ru-RU"/>
        </a:p>
      </dgm:t>
    </dgm:pt>
    <dgm:pt modelId="{8A2CFEEF-30C4-4FD3-9CE5-1C4CAFEBF053}" type="sibTrans" cxnId="{65AAC19C-27FC-4AAA-BC2A-9FB317ECE62D}">
      <dgm:prSet/>
      <dgm:spPr/>
      <dgm:t>
        <a:bodyPr/>
        <a:lstStyle/>
        <a:p>
          <a:endParaRPr lang="ru-RU"/>
        </a:p>
      </dgm:t>
    </dgm:pt>
    <dgm:pt modelId="{4CF74D04-2C0E-42E3-AB06-6991E70AE709}">
      <dgm:prSet phldrT="[Текст]" custT="1"/>
      <dgm:spPr/>
      <dgm:t>
        <a:bodyPr/>
        <a:lstStyle/>
        <a:p>
          <a:r>
            <a:rPr lang="en-US" sz="1600" dirty="0" smtClean="0">
              <a:latin typeface="Arial" pitchFamily="34" charset="0"/>
              <a:cs typeface="Arial" pitchFamily="34" charset="0"/>
            </a:rPr>
            <a:t>I</a:t>
          </a:r>
          <a:r>
            <a:rPr lang="ru-RU" sz="1600" dirty="0" smtClean="0">
              <a:latin typeface="Arial" pitchFamily="34" charset="0"/>
              <a:cs typeface="Arial" pitchFamily="34" charset="0"/>
            </a:rPr>
            <a:t> Западное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1905084A-D5A4-458A-9275-D238A77B5E2C}" type="parTrans" cxnId="{EE4FDDA5-1699-4AF8-AC62-6B0DEE9C833A}">
      <dgm:prSet/>
      <dgm:spPr/>
      <dgm:t>
        <a:bodyPr/>
        <a:lstStyle/>
        <a:p>
          <a:endParaRPr lang="ru-RU"/>
        </a:p>
      </dgm:t>
    </dgm:pt>
    <dgm:pt modelId="{9E56EC51-9D11-4B83-86E0-E762F3C0E8C0}" type="sibTrans" cxnId="{EE4FDDA5-1699-4AF8-AC62-6B0DEE9C833A}">
      <dgm:prSet/>
      <dgm:spPr/>
      <dgm:t>
        <a:bodyPr/>
        <a:lstStyle/>
        <a:p>
          <a:endParaRPr lang="ru-RU"/>
        </a:p>
      </dgm:t>
    </dgm:pt>
    <dgm:pt modelId="{C89989A4-AD8B-4B78-BF8A-0628388BB52A}">
      <dgm:prSet phldrT="[Текст]" custT="1"/>
      <dgm:spPr/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Укрепление позиций и влияние России в Европе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387FE712-9CB3-4B2A-9AD7-B77622E5FAC4}" type="parTrans" cxnId="{F525C5E7-4CB4-4225-8D12-9581C0777CFF}">
      <dgm:prSet/>
      <dgm:spPr/>
      <dgm:t>
        <a:bodyPr/>
        <a:lstStyle/>
        <a:p>
          <a:endParaRPr lang="ru-RU"/>
        </a:p>
      </dgm:t>
    </dgm:pt>
    <dgm:pt modelId="{D77301AF-1952-4F4C-8131-53CF75D446A8}" type="sibTrans" cxnId="{F525C5E7-4CB4-4225-8D12-9581C0777CFF}">
      <dgm:prSet/>
      <dgm:spPr/>
      <dgm:t>
        <a:bodyPr/>
        <a:lstStyle/>
        <a:p>
          <a:endParaRPr lang="ru-RU"/>
        </a:p>
      </dgm:t>
    </dgm:pt>
    <dgm:pt modelId="{3140679C-5E91-4A50-8876-7DE044641518}">
      <dgm:prSet phldrT="[Текст]" custT="1"/>
      <dgm:spPr/>
      <dgm:t>
        <a:bodyPr/>
        <a:lstStyle/>
        <a:p>
          <a:r>
            <a:rPr lang="en-US" sz="1600" dirty="0" smtClean="0">
              <a:latin typeface="Arial" pitchFamily="34" charset="0"/>
              <a:cs typeface="Arial" pitchFamily="34" charset="0"/>
            </a:rPr>
            <a:t>II</a:t>
          </a:r>
          <a:r>
            <a:rPr lang="ru-RU" sz="1600" dirty="0" smtClean="0">
              <a:latin typeface="Arial" pitchFamily="34" charset="0"/>
              <a:cs typeface="Arial" pitchFamily="34" charset="0"/>
            </a:rPr>
            <a:t> Южное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52B49805-EB25-469E-82EA-7950BA941358}" type="parTrans" cxnId="{B12ADE09-B87A-46D8-8189-6B2033CA392C}">
      <dgm:prSet/>
      <dgm:spPr/>
      <dgm:t>
        <a:bodyPr/>
        <a:lstStyle/>
        <a:p>
          <a:endParaRPr lang="ru-RU"/>
        </a:p>
      </dgm:t>
    </dgm:pt>
    <dgm:pt modelId="{EA42CF82-B68F-460B-872E-11A8F3EA4B78}" type="sibTrans" cxnId="{B12ADE09-B87A-46D8-8189-6B2033CA392C}">
      <dgm:prSet/>
      <dgm:spPr/>
      <dgm:t>
        <a:bodyPr/>
        <a:lstStyle/>
        <a:p>
          <a:endParaRPr lang="ru-RU"/>
        </a:p>
      </dgm:t>
    </dgm:pt>
    <dgm:pt modelId="{38ED1A57-45DA-44F8-9871-D3B230EE7A3F}">
      <dgm:prSet phldrT="[Текст]"/>
      <dgm:spPr/>
      <dgm:t>
        <a:bodyPr/>
        <a:lstStyle/>
        <a:p>
          <a:r>
            <a:rPr lang="ru-RU" dirty="0" smtClean="0"/>
            <a:t>Борьба за выход к черному морю</a:t>
          </a:r>
          <a:endParaRPr lang="ru-RU" dirty="0"/>
        </a:p>
      </dgm:t>
    </dgm:pt>
    <dgm:pt modelId="{24B5F1D1-8150-4070-882F-FA73F49529D7}" type="parTrans" cxnId="{128C1DD2-F6B0-44E9-886D-BB00DD40CB23}">
      <dgm:prSet/>
      <dgm:spPr/>
      <dgm:t>
        <a:bodyPr/>
        <a:lstStyle/>
        <a:p>
          <a:endParaRPr lang="ru-RU"/>
        </a:p>
      </dgm:t>
    </dgm:pt>
    <dgm:pt modelId="{6282EC84-2452-40E8-A5F4-A0CBA57F251E}" type="sibTrans" cxnId="{128C1DD2-F6B0-44E9-886D-BB00DD40CB23}">
      <dgm:prSet/>
      <dgm:spPr/>
      <dgm:t>
        <a:bodyPr/>
        <a:lstStyle/>
        <a:p>
          <a:endParaRPr lang="ru-RU"/>
        </a:p>
      </dgm:t>
    </dgm:pt>
    <dgm:pt modelId="{1E2C32A3-7939-4897-A136-6366FA450713}">
      <dgm:prSet/>
      <dgm:spPr/>
      <dgm:t>
        <a:bodyPr/>
        <a:lstStyle/>
        <a:p>
          <a:r>
            <a:rPr lang="ru-RU" dirty="0" smtClean="0"/>
            <a:t>Участие России в разделах Польши</a:t>
          </a:r>
          <a:endParaRPr lang="ru-RU" dirty="0"/>
        </a:p>
      </dgm:t>
    </dgm:pt>
    <dgm:pt modelId="{FAC1F76A-E6AE-40BF-9E98-04C40193EFD9}" type="parTrans" cxnId="{DD7679E9-D835-45BB-AE53-3E2269EA7E48}">
      <dgm:prSet/>
      <dgm:spPr/>
      <dgm:t>
        <a:bodyPr/>
        <a:lstStyle/>
        <a:p>
          <a:endParaRPr lang="ru-RU"/>
        </a:p>
      </dgm:t>
    </dgm:pt>
    <dgm:pt modelId="{5F435F45-FE22-4A11-B828-923A71DC2BAE}" type="sibTrans" cxnId="{DD7679E9-D835-45BB-AE53-3E2269EA7E48}">
      <dgm:prSet/>
      <dgm:spPr/>
      <dgm:t>
        <a:bodyPr/>
        <a:lstStyle/>
        <a:p>
          <a:endParaRPr lang="ru-RU"/>
        </a:p>
      </dgm:t>
    </dgm:pt>
    <dgm:pt modelId="{6476BDD2-6F81-4327-AA54-6FF3361D4D70}">
      <dgm:prSet/>
      <dgm:spPr/>
      <dgm:t>
        <a:bodyPr/>
        <a:lstStyle/>
        <a:p>
          <a:r>
            <a:rPr lang="ru-RU" dirty="0" smtClean="0"/>
            <a:t>Борьба с революционной Францией</a:t>
          </a:r>
          <a:endParaRPr lang="ru-RU" dirty="0"/>
        </a:p>
      </dgm:t>
    </dgm:pt>
    <dgm:pt modelId="{C3B624BB-9B46-4796-BBEE-F08E1EA0C894}" type="parTrans" cxnId="{39778F93-B517-417B-AB5A-492C96267D42}">
      <dgm:prSet/>
      <dgm:spPr/>
      <dgm:t>
        <a:bodyPr/>
        <a:lstStyle/>
        <a:p>
          <a:endParaRPr lang="ru-RU"/>
        </a:p>
      </dgm:t>
    </dgm:pt>
    <dgm:pt modelId="{E030D110-AF7D-4A70-95F5-F1CE06D524EA}" type="sibTrans" cxnId="{39778F93-B517-417B-AB5A-492C96267D42}">
      <dgm:prSet/>
      <dgm:spPr/>
      <dgm:t>
        <a:bodyPr/>
        <a:lstStyle/>
        <a:p>
          <a:endParaRPr lang="ru-RU"/>
        </a:p>
      </dgm:t>
    </dgm:pt>
    <dgm:pt modelId="{10BFC503-45CE-4F82-951D-2A99D8CB1248}">
      <dgm:prSet/>
      <dgm:spPr/>
      <dgm:t>
        <a:bodyPr/>
        <a:lstStyle/>
        <a:p>
          <a:r>
            <a:rPr lang="ru-RU" dirty="0" smtClean="0"/>
            <a:t>Русско-турецкие войны</a:t>
          </a:r>
          <a:endParaRPr lang="ru-RU" dirty="0"/>
        </a:p>
      </dgm:t>
    </dgm:pt>
    <dgm:pt modelId="{F0C8A6B5-EFAA-4E60-B8A8-999A01968A07}" type="parTrans" cxnId="{F9C5FBBD-8A16-478B-A6B3-37C9C5C90FED}">
      <dgm:prSet/>
      <dgm:spPr/>
      <dgm:t>
        <a:bodyPr/>
        <a:lstStyle/>
        <a:p>
          <a:endParaRPr lang="ru-RU"/>
        </a:p>
      </dgm:t>
    </dgm:pt>
    <dgm:pt modelId="{F62D40A1-6DEF-4AB1-BCF9-830EFCC1A391}" type="sibTrans" cxnId="{F9C5FBBD-8A16-478B-A6B3-37C9C5C90FED}">
      <dgm:prSet/>
      <dgm:spPr/>
      <dgm:t>
        <a:bodyPr/>
        <a:lstStyle/>
        <a:p>
          <a:endParaRPr lang="ru-RU"/>
        </a:p>
      </dgm:t>
    </dgm:pt>
    <dgm:pt modelId="{CE5299B6-E728-4781-BA86-B0527325DDA1}" type="pres">
      <dgm:prSet presAssocID="{62EEEB11-2573-4D15-8D6F-4169EB20C25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2DC576A-EC87-437C-8694-FFCD19E1C1CE}" type="pres">
      <dgm:prSet presAssocID="{14B962E4-A647-4F78-A88B-DB887E6BF455}" presName="hierRoot1" presStyleCnt="0"/>
      <dgm:spPr/>
    </dgm:pt>
    <dgm:pt modelId="{79A227AF-380F-4FA4-9675-EB0A16E21F39}" type="pres">
      <dgm:prSet presAssocID="{14B962E4-A647-4F78-A88B-DB887E6BF455}" presName="composite" presStyleCnt="0"/>
      <dgm:spPr/>
    </dgm:pt>
    <dgm:pt modelId="{328C9746-12EA-4005-BDBC-B798AE6297FE}" type="pres">
      <dgm:prSet presAssocID="{14B962E4-A647-4F78-A88B-DB887E6BF455}" presName="background" presStyleLbl="node0" presStyleIdx="0" presStyleCnt="1"/>
      <dgm:spPr/>
    </dgm:pt>
    <dgm:pt modelId="{FA5F229E-9AE6-4103-A03C-7A707D2B262A}" type="pres">
      <dgm:prSet presAssocID="{14B962E4-A647-4F78-A88B-DB887E6BF455}" presName="text" presStyleLbl="fgAcc0" presStyleIdx="0" presStyleCnt="1" custScaleX="132175" custScaleY="349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E019EF-01BD-4397-A493-E360B98D50D9}" type="pres">
      <dgm:prSet presAssocID="{14B962E4-A647-4F78-A88B-DB887E6BF455}" presName="hierChild2" presStyleCnt="0"/>
      <dgm:spPr/>
    </dgm:pt>
    <dgm:pt modelId="{0A3853B9-92AD-4027-BA9E-CF6292924E08}" type="pres">
      <dgm:prSet presAssocID="{1905084A-D5A4-458A-9275-D238A77B5E2C}" presName="Name10" presStyleLbl="parChTrans1D2" presStyleIdx="0" presStyleCnt="2"/>
      <dgm:spPr/>
      <dgm:t>
        <a:bodyPr/>
        <a:lstStyle/>
        <a:p>
          <a:endParaRPr lang="ru-RU"/>
        </a:p>
      </dgm:t>
    </dgm:pt>
    <dgm:pt modelId="{80587135-DAC2-4F06-B1C1-662277CB2F3D}" type="pres">
      <dgm:prSet presAssocID="{4CF74D04-2C0E-42E3-AB06-6991E70AE709}" presName="hierRoot2" presStyleCnt="0"/>
      <dgm:spPr/>
    </dgm:pt>
    <dgm:pt modelId="{1648B1FF-4AD3-4753-8D6F-BFA7A098111B}" type="pres">
      <dgm:prSet presAssocID="{4CF74D04-2C0E-42E3-AB06-6991E70AE709}" presName="composite2" presStyleCnt="0"/>
      <dgm:spPr/>
    </dgm:pt>
    <dgm:pt modelId="{B72F20FC-88C4-4F1D-9081-0BEC7049582A}" type="pres">
      <dgm:prSet presAssocID="{4CF74D04-2C0E-42E3-AB06-6991E70AE709}" presName="background2" presStyleLbl="node2" presStyleIdx="0" presStyleCnt="2"/>
      <dgm:spPr/>
    </dgm:pt>
    <dgm:pt modelId="{D190A326-4C0E-4F73-8BDC-D6690AE7A3CA}" type="pres">
      <dgm:prSet presAssocID="{4CF74D04-2C0E-42E3-AB06-6991E70AE709}" presName="text2" presStyleLbl="fgAcc2" presStyleIdx="0" presStyleCnt="2" custScaleY="334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C75CD6-8ED1-4AF8-8C19-1C46CE4CAC70}" type="pres">
      <dgm:prSet presAssocID="{4CF74D04-2C0E-42E3-AB06-6991E70AE709}" presName="hierChild3" presStyleCnt="0"/>
      <dgm:spPr/>
    </dgm:pt>
    <dgm:pt modelId="{AD687968-69F2-40BE-BD2E-1C1215B7CE40}" type="pres">
      <dgm:prSet presAssocID="{387FE712-9CB3-4B2A-9AD7-B77622E5FAC4}" presName="Name17" presStyleLbl="parChTrans1D3" presStyleIdx="0" presStyleCnt="2"/>
      <dgm:spPr/>
      <dgm:t>
        <a:bodyPr/>
        <a:lstStyle/>
        <a:p>
          <a:endParaRPr lang="ru-RU"/>
        </a:p>
      </dgm:t>
    </dgm:pt>
    <dgm:pt modelId="{F4E0C34F-0D2D-47A9-9E0C-25F9E57C6274}" type="pres">
      <dgm:prSet presAssocID="{C89989A4-AD8B-4B78-BF8A-0628388BB52A}" presName="hierRoot3" presStyleCnt="0"/>
      <dgm:spPr/>
    </dgm:pt>
    <dgm:pt modelId="{D6139D89-8A17-4921-B06E-2BD7B8B5A153}" type="pres">
      <dgm:prSet presAssocID="{C89989A4-AD8B-4B78-BF8A-0628388BB52A}" presName="composite3" presStyleCnt="0"/>
      <dgm:spPr/>
    </dgm:pt>
    <dgm:pt modelId="{33146ABD-ADC9-4452-91AD-121080176AAD}" type="pres">
      <dgm:prSet presAssocID="{C89989A4-AD8B-4B78-BF8A-0628388BB52A}" presName="background3" presStyleLbl="node3" presStyleIdx="0" presStyleCnt="2"/>
      <dgm:spPr/>
    </dgm:pt>
    <dgm:pt modelId="{3ED94835-52F6-4B27-B194-9AF31DC143AE}" type="pres">
      <dgm:prSet presAssocID="{C89989A4-AD8B-4B78-BF8A-0628388BB52A}" presName="text3" presStyleLbl="fgAcc3" presStyleIdx="0" presStyleCnt="2" custScaleY="762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85E749-26EE-4DB5-A407-0931AFBA5757}" type="pres">
      <dgm:prSet presAssocID="{C89989A4-AD8B-4B78-BF8A-0628388BB52A}" presName="hierChild4" presStyleCnt="0"/>
      <dgm:spPr/>
    </dgm:pt>
    <dgm:pt modelId="{ECC26064-C70C-4BA0-A81D-9131CBBE4B8A}" type="pres">
      <dgm:prSet presAssocID="{FAC1F76A-E6AE-40BF-9E98-04C40193EFD9}" presName="Name23" presStyleLbl="parChTrans1D4" presStyleIdx="0" presStyleCnt="3"/>
      <dgm:spPr/>
      <dgm:t>
        <a:bodyPr/>
        <a:lstStyle/>
        <a:p>
          <a:endParaRPr lang="ru-RU"/>
        </a:p>
      </dgm:t>
    </dgm:pt>
    <dgm:pt modelId="{B80162E0-27B8-4445-BB1B-A4D177270E9E}" type="pres">
      <dgm:prSet presAssocID="{1E2C32A3-7939-4897-A136-6366FA450713}" presName="hierRoot4" presStyleCnt="0"/>
      <dgm:spPr/>
    </dgm:pt>
    <dgm:pt modelId="{AA983B9D-A312-4673-BC2C-D847E8212B11}" type="pres">
      <dgm:prSet presAssocID="{1E2C32A3-7939-4897-A136-6366FA450713}" presName="composite4" presStyleCnt="0"/>
      <dgm:spPr/>
    </dgm:pt>
    <dgm:pt modelId="{8C8F1EE1-E707-4674-9542-1FE367BE6418}" type="pres">
      <dgm:prSet presAssocID="{1E2C32A3-7939-4897-A136-6366FA450713}" presName="background4" presStyleLbl="node4" presStyleIdx="0" presStyleCnt="3"/>
      <dgm:spPr/>
    </dgm:pt>
    <dgm:pt modelId="{4FF00C89-48B6-445B-889F-C8C77C938855}" type="pres">
      <dgm:prSet presAssocID="{1E2C32A3-7939-4897-A136-6366FA450713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B20B9B-A3D4-4D03-B2CB-B1AE66895CE5}" type="pres">
      <dgm:prSet presAssocID="{1E2C32A3-7939-4897-A136-6366FA450713}" presName="hierChild5" presStyleCnt="0"/>
      <dgm:spPr/>
    </dgm:pt>
    <dgm:pt modelId="{21466A8D-E556-4596-925E-9A4FA183279E}" type="pres">
      <dgm:prSet presAssocID="{C3B624BB-9B46-4796-BBEE-F08E1EA0C894}" presName="Name23" presStyleLbl="parChTrans1D4" presStyleIdx="1" presStyleCnt="3"/>
      <dgm:spPr/>
      <dgm:t>
        <a:bodyPr/>
        <a:lstStyle/>
        <a:p>
          <a:endParaRPr lang="ru-RU"/>
        </a:p>
      </dgm:t>
    </dgm:pt>
    <dgm:pt modelId="{F791827A-0B31-44A8-995D-B05AD01C3E97}" type="pres">
      <dgm:prSet presAssocID="{6476BDD2-6F81-4327-AA54-6FF3361D4D70}" presName="hierRoot4" presStyleCnt="0"/>
      <dgm:spPr/>
    </dgm:pt>
    <dgm:pt modelId="{D09FC43D-76A4-4D1E-91D5-0FD48C31B365}" type="pres">
      <dgm:prSet presAssocID="{6476BDD2-6F81-4327-AA54-6FF3361D4D70}" presName="composite4" presStyleCnt="0"/>
      <dgm:spPr/>
    </dgm:pt>
    <dgm:pt modelId="{4358E903-DC07-4A8E-A139-45DDD164D82F}" type="pres">
      <dgm:prSet presAssocID="{6476BDD2-6F81-4327-AA54-6FF3361D4D70}" presName="background4" presStyleLbl="node4" presStyleIdx="1" presStyleCnt="3"/>
      <dgm:spPr/>
    </dgm:pt>
    <dgm:pt modelId="{34422A87-B7CB-415F-9844-86D2D9DBADE7}" type="pres">
      <dgm:prSet presAssocID="{6476BDD2-6F81-4327-AA54-6FF3361D4D70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640978-E55A-43A0-8137-73A39AC85F9F}" type="pres">
      <dgm:prSet presAssocID="{6476BDD2-6F81-4327-AA54-6FF3361D4D70}" presName="hierChild5" presStyleCnt="0"/>
      <dgm:spPr/>
    </dgm:pt>
    <dgm:pt modelId="{424D122F-6F3D-4408-B777-CF27E0979CC6}" type="pres">
      <dgm:prSet presAssocID="{52B49805-EB25-469E-82EA-7950BA941358}" presName="Name10" presStyleLbl="parChTrans1D2" presStyleIdx="1" presStyleCnt="2"/>
      <dgm:spPr/>
      <dgm:t>
        <a:bodyPr/>
        <a:lstStyle/>
        <a:p>
          <a:endParaRPr lang="ru-RU"/>
        </a:p>
      </dgm:t>
    </dgm:pt>
    <dgm:pt modelId="{5F75A706-B839-4F65-A61C-F18ADDE8A4FB}" type="pres">
      <dgm:prSet presAssocID="{3140679C-5E91-4A50-8876-7DE044641518}" presName="hierRoot2" presStyleCnt="0"/>
      <dgm:spPr/>
    </dgm:pt>
    <dgm:pt modelId="{E89EE850-20B7-4AE2-B335-E2906683DEB9}" type="pres">
      <dgm:prSet presAssocID="{3140679C-5E91-4A50-8876-7DE044641518}" presName="composite2" presStyleCnt="0"/>
      <dgm:spPr/>
    </dgm:pt>
    <dgm:pt modelId="{E4155060-6976-42BD-B629-6A4F1D1C3AEE}" type="pres">
      <dgm:prSet presAssocID="{3140679C-5E91-4A50-8876-7DE044641518}" presName="background2" presStyleLbl="node2" presStyleIdx="1" presStyleCnt="2"/>
      <dgm:spPr/>
    </dgm:pt>
    <dgm:pt modelId="{292DFC4C-F475-4390-BE16-61A9924EB5F4}" type="pres">
      <dgm:prSet presAssocID="{3140679C-5E91-4A50-8876-7DE044641518}" presName="text2" presStyleLbl="fgAcc2" presStyleIdx="1" presStyleCnt="2" custScaleY="283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C5A8D1-10AD-4B91-AF61-BF2646C1E18C}" type="pres">
      <dgm:prSet presAssocID="{3140679C-5E91-4A50-8876-7DE044641518}" presName="hierChild3" presStyleCnt="0"/>
      <dgm:spPr/>
    </dgm:pt>
    <dgm:pt modelId="{3F5FC3A2-F820-4C4D-A3E8-0D4CC69157D8}" type="pres">
      <dgm:prSet presAssocID="{24B5F1D1-8150-4070-882F-FA73F49529D7}" presName="Name17" presStyleLbl="parChTrans1D3" presStyleIdx="1" presStyleCnt="2"/>
      <dgm:spPr/>
      <dgm:t>
        <a:bodyPr/>
        <a:lstStyle/>
        <a:p>
          <a:endParaRPr lang="ru-RU"/>
        </a:p>
      </dgm:t>
    </dgm:pt>
    <dgm:pt modelId="{A0502138-1562-4152-AD23-A2CE9EAD008B}" type="pres">
      <dgm:prSet presAssocID="{38ED1A57-45DA-44F8-9871-D3B230EE7A3F}" presName="hierRoot3" presStyleCnt="0"/>
      <dgm:spPr/>
    </dgm:pt>
    <dgm:pt modelId="{E43A4E05-D92D-4D64-B0CD-6F3933A02276}" type="pres">
      <dgm:prSet presAssocID="{38ED1A57-45DA-44F8-9871-D3B230EE7A3F}" presName="composite3" presStyleCnt="0"/>
      <dgm:spPr/>
    </dgm:pt>
    <dgm:pt modelId="{0B550C68-A691-4252-A350-BD28F0198839}" type="pres">
      <dgm:prSet presAssocID="{38ED1A57-45DA-44F8-9871-D3B230EE7A3F}" presName="background3" presStyleLbl="node3" presStyleIdx="1" presStyleCnt="2"/>
      <dgm:spPr/>
    </dgm:pt>
    <dgm:pt modelId="{DA7E9BE2-687B-4779-B896-FA3B03C4C717}" type="pres">
      <dgm:prSet presAssocID="{38ED1A57-45DA-44F8-9871-D3B230EE7A3F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84E6C0-2A6D-472A-9137-492D4433138B}" type="pres">
      <dgm:prSet presAssocID="{38ED1A57-45DA-44F8-9871-D3B230EE7A3F}" presName="hierChild4" presStyleCnt="0"/>
      <dgm:spPr/>
    </dgm:pt>
    <dgm:pt modelId="{1A2F533C-B30D-40B6-9739-53F8E18DDB98}" type="pres">
      <dgm:prSet presAssocID="{F0C8A6B5-EFAA-4E60-B8A8-999A01968A07}" presName="Name23" presStyleLbl="parChTrans1D4" presStyleIdx="2" presStyleCnt="3"/>
      <dgm:spPr/>
      <dgm:t>
        <a:bodyPr/>
        <a:lstStyle/>
        <a:p>
          <a:endParaRPr lang="ru-RU"/>
        </a:p>
      </dgm:t>
    </dgm:pt>
    <dgm:pt modelId="{0525C661-483F-4571-AEDC-651FE75C647E}" type="pres">
      <dgm:prSet presAssocID="{10BFC503-45CE-4F82-951D-2A99D8CB1248}" presName="hierRoot4" presStyleCnt="0"/>
      <dgm:spPr/>
    </dgm:pt>
    <dgm:pt modelId="{858C6621-69FF-4472-A90E-461717AFFA00}" type="pres">
      <dgm:prSet presAssocID="{10BFC503-45CE-4F82-951D-2A99D8CB1248}" presName="composite4" presStyleCnt="0"/>
      <dgm:spPr/>
    </dgm:pt>
    <dgm:pt modelId="{083DA79B-4517-42CC-B01E-5B2C2AEC6EA6}" type="pres">
      <dgm:prSet presAssocID="{10BFC503-45CE-4F82-951D-2A99D8CB1248}" presName="background4" presStyleLbl="node4" presStyleIdx="2" presStyleCnt="3"/>
      <dgm:spPr/>
    </dgm:pt>
    <dgm:pt modelId="{38A80B03-A76F-482C-ACB1-4BCE3311A28B}" type="pres">
      <dgm:prSet presAssocID="{10BFC503-45CE-4F82-951D-2A99D8CB1248}" presName="text4" presStyleLbl="fgAcc4" presStyleIdx="2" presStyleCnt="3" custScaleY="645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8E7D53-D1ED-4097-8831-9B50ABCDC058}" type="pres">
      <dgm:prSet presAssocID="{10BFC503-45CE-4F82-951D-2A99D8CB1248}" presName="hierChild5" presStyleCnt="0"/>
      <dgm:spPr/>
    </dgm:pt>
  </dgm:ptLst>
  <dgm:cxnLst>
    <dgm:cxn modelId="{E5F5D806-BF97-4157-87FB-22A2C6DC233B}" type="presOf" srcId="{FAC1F76A-E6AE-40BF-9E98-04C40193EFD9}" destId="{ECC26064-C70C-4BA0-A81D-9131CBBE4B8A}" srcOrd="0" destOrd="0" presId="urn:microsoft.com/office/officeart/2005/8/layout/hierarchy1"/>
    <dgm:cxn modelId="{E6AAEA35-A4D5-4A30-A48E-38A9750682FB}" type="presOf" srcId="{14B962E4-A647-4F78-A88B-DB887E6BF455}" destId="{FA5F229E-9AE6-4103-A03C-7A707D2B262A}" srcOrd="0" destOrd="0" presId="urn:microsoft.com/office/officeart/2005/8/layout/hierarchy1"/>
    <dgm:cxn modelId="{C6B1E9B2-A144-4ACD-A8AA-E805DB6B52AA}" type="presOf" srcId="{C89989A4-AD8B-4B78-BF8A-0628388BB52A}" destId="{3ED94835-52F6-4B27-B194-9AF31DC143AE}" srcOrd="0" destOrd="0" presId="urn:microsoft.com/office/officeart/2005/8/layout/hierarchy1"/>
    <dgm:cxn modelId="{B12ADE09-B87A-46D8-8189-6B2033CA392C}" srcId="{14B962E4-A647-4F78-A88B-DB887E6BF455}" destId="{3140679C-5E91-4A50-8876-7DE044641518}" srcOrd="1" destOrd="0" parTransId="{52B49805-EB25-469E-82EA-7950BA941358}" sibTransId="{EA42CF82-B68F-460B-872E-11A8F3EA4B78}"/>
    <dgm:cxn modelId="{EE4FDDA5-1699-4AF8-AC62-6B0DEE9C833A}" srcId="{14B962E4-A647-4F78-A88B-DB887E6BF455}" destId="{4CF74D04-2C0E-42E3-AB06-6991E70AE709}" srcOrd="0" destOrd="0" parTransId="{1905084A-D5A4-458A-9275-D238A77B5E2C}" sibTransId="{9E56EC51-9D11-4B83-86E0-E762F3C0E8C0}"/>
    <dgm:cxn modelId="{DD7679E9-D835-45BB-AE53-3E2269EA7E48}" srcId="{C89989A4-AD8B-4B78-BF8A-0628388BB52A}" destId="{1E2C32A3-7939-4897-A136-6366FA450713}" srcOrd="0" destOrd="0" parTransId="{FAC1F76A-E6AE-40BF-9E98-04C40193EFD9}" sibTransId="{5F435F45-FE22-4A11-B828-923A71DC2BAE}"/>
    <dgm:cxn modelId="{2B425628-5634-4ACC-83D0-FD48FE113AA6}" type="presOf" srcId="{4CF74D04-2C0E-42E3-AB06-6991E70AE709}" destId="{D190A326-4C0E-4F73-8BDC-D6690AE7A3CA}" srcOrd="0" destOrd="0" presId="urn:microsoft.com/office/officeart/2005/8/layout/hierarchy1"/>
    <dgm:cxn modelId="{128C1DD2-F6B0-44E9-886D-BB00DD40CB23}" srcId="{3140679C-5E91-4A50-8876-7DE044641518}" destId="{38ED1A57-45DA-44F8-9871-D3B230EE7A3F}" srcOrd="0" destOrd="0" parTransId="{24B5F1D1-8150-4070-882F-FA73F49529D7}" sibTransId="{6282EC84-2452-40E8-A5F4-A0CBA57F251E}"/>
    <dgm:cxn modelId="{CB20C352-E064-480D-917A-8BFB43338F07}" type="presOf" srcId="{1E2C32A3-7939-4897-A136-6366FA450713}" destId="{4FF00C89-48B6-445B-889F-C8C77C938855}" srcOrd="0" destOrd="0" presId="urn:microsoft.com/office/officeart/2005/8/layout/hierarchy1"/>
    <dgm:cxn modelId="{ECB30192-5146-4F23-BFE5-26BEC44C835A}" type="presOf" srcId="{3140679C-5E91-4A50-8876-7DE044641518}" destId="{292DFC4C-F475-4390-BE16-61A9924EB5F4}" srcOrd="0" destOrd="0" presId="urn:microsoft.com/office/officeart/2005/8/layout/hierarchy1"/>
    <dgm:cxn modelId="{3E4CBBE9-1DCB-410D-BFCF-73C525B07308}" type="presOf" srcId="{6476BDD2-6F81-4327-AA54-6FF3361D4D70}" destId="{34422A87-B7CB-415F-9844-86D2D9DBADE7}" srcOrd="0" destOrd="0" presId="urn:microsoft.com/office/officeart/2005/8/layout/hierarchy1"/>
    <dgm:cxn modelId="{98CBE2FD-F1F1-42C0-89F2-242FE2A64C9C}" type="presOf" srcId="{24B5F1D1-8150-4070-882F-FA73F49529D7}" destId="{3F5FC3A2-F820-4C4D-A3E8-0D4CC69157D8}" srcOrd="0" destOrd="0" presId="urn:microsoft.com/office/officeart/2005/8/layout/hierarchy1"/>
    <dgm:cxn modelId="{5CDE7818-4874-45F8-A51E-5899D72B30C3}" type="presOf" srcId="{1905084A-D5A4-458A-9275-D238A77B5E2C}" destId="{0A3853B9-92AD-4027-BA9E-CF6292924E08}" srcOrd="0" destOrd="0" presId="urn:microsoft.com/office/officeart/2005/8/layout/hierarchy1"/>
    <dgm:cxn modelId="{65AAC19C-27FC-4AAA-BC2A-9FB317ECE62D}" srcId="{62EEEB11-2573-4D15-8D6F-4169EB20C259}" destId="{14B962E4-A647-4F78-A88B-DB887E6BF455}" srcOrd="0" destOrd="0" parTransId="{A8DAC262-05DB-4B22-829B-2C3019A1CE46}" sibTransId="{8A2CFEEF-30C4-4FD3-9CE5-1C4CAFEBF053}"/>
    <dgm:cxn modelId="{2CE53376-C3B9-4943-8DCA-FDE2E717317C}" type="presOf" srcId="{10BFC503-45CE-4F82-951D-2A99D8CB1248}" destId="{38A80B03-A76F-482C-ACB1-4BCE3311A28B}" srcOrd="0" destOrd="0" presId="urn:microsoft.com/office/officeart/2005/8/layout/hierarchy1"/>
    <dgm:cxn modelId="{7265850E-FC92-478E-8377-223CC0A3F3D9}" type="presOf" srcId="{387FE712-9CB3-4B2A-9AD7-B77622E5FAC4}" destId="{AD687968-69F2-40BE-BD2E-1C1215B7CE40}" srcOrd="0" destOrd="0" presId="urn:microsoft.com/office/officeart/2005/8/layout/hierarchy1"/>
    <dgm:cxn modelId="{24B98667-9E53-474C-8388-70F2BBF52A99}" type="presOf" srcId="{52B49805-EB25-469E-82EA-7950BA941358}" destId="{424D122F-6F3D-4408-B777-CF27E0979CC6}" srcOrd="0" destOrd="0" presId="urn:microsoft.com/office/officeart/2005/8/layout/hierarchy1"/>
    <dgm:cxn modelId="{D03140F9-BA24-40EE-906B-79A8C6203622}" type="presOf" srcId="{C3B624BB-9B46-4796-BBEE-F08E1EA0C894}" destId="{21466A8D-E556-4596-925E-9A4FA183279E}" srcOrd="0" destOrd="0" presId="urn:microsoft.com/office/officeart/2005/8/layout/hierarchy1"/>
    <dgm:cxn modelId="{C09CE627-7F78-4CFA-A000-785DC4172EE9}" type="presOf" srcId="{F0C8A6B5-EFAA-4E60-B8A8-999A01968A07}" destId="{1A2F533C-B30D-40B6-9739-53F8E18DDB98}" srcOrd="0" destOrd="0" presId="urn:microsoft.com/office/officeart/2005/8/layout/hierarchy1"/>
    <dgm:cxn modelId="{E88B1619-236A-4E52-B6F1-EA62C14D463C}" type="presOf" srcId="{62EEEB11-2573-4D15-8D6F-4169EB20C259}" destId="{CE5299B6-E728-4781-BA86-B0527325DDA1}" srcOrd="0" destOrd="0" presId="urn:microsoft.com/office/officeart/2005/8/layout/hierarchy1"/>
    <dgm:cxn modelId="{F9C5FBBD-8A16-478B-A6B3-37C9C5C90FED}" srcId="{38ED1A57-45DA-44F8-9871-D3B230EE7A3F}" destId="{10BFC503-45CE-4F82-951D-2A99D8CB1248}" srcOrd="0" destOrd="0" parTransId="{F0C8A6B5-EFAA-4E60-B8A8-999A01968A07}" sibTransId="{F62D40A1-6DEF-4AB1-BCF9-830EFCC1A391}"/>
    <dgm:cxn modelId="{E689FE29-6739-4383-ABC8-6B7DDEDA57AA}" type="presOf" srcId="{38ED1A57-45DA-44F8-9871-D3B230EE7A3F}" destId="{DA7E9BE2-687B-4779-B896-FA3B03C4C717}" srcOrd="0" destOrd="0" presId="urn:microsoft.com/office/officeart/2005/8/layout/hierarchy1"/>
    <dgm:cxn modelId="{39778F93-B517-417B-AB5A-492C96267D42}" srcId="{C89989A4-AD8B-4B78-BF8A-0628388BB52A}" destId="{6476BDD2-6F81-4327-AA54-6FF3361D4D70}" srcOrd="1" destOrd="0" parTransId="{C3B624BB-9B46-4796-BBEE-F08E1EA0C894}" sibTransId="{E030D110-AF7D-4A70-95F5-F1CE06D524EA}"/>
    <dgm:cxn modelId="{F525C5E7-4CB4-4225-8D12-9581C0777CFF}" srcId="{4CF74D04-2C0E-42E3-AB06-6991E70AE709}" destId="{C89989A4-AD8B-4B78-BF8A-0628388BB52A}" srcOrd="0" destOrd="0" parTransId="{387FE712-9CB3-4B2A-9AD7-B77622E5FAC4}" sibTransId="{D77301AF-1952-4F4C-8131-53CF75D446A8}"/>
    <dgm:cxn modelId="{752D7DB4-B24F-43B2-9744-A7C2AE912F05}" type="presParOf" srcId="{CE5299B6-E728-4781-BA86-B0527325DDA1}" destId="{C2DC576A-EC87-437C-8694-FFCD19E1C1CE}" srcOrd="0" destOrd="0" presId="urn:microsoft.com/office/officeart/2005/8/layout/hierarchy1"/>
    <dgm:cxn modelId="{2EB6EDBD-909B-488B-9A2E-7A3AFD3477EE}" type="presParOf" srcId="{C2DC576A-EC87-437C-8694-FFCD19E1C1CE}" destId="{79A227AF-380F-4FA4-9675-EB0A16E21F39}" srcOrd="0" destOrd="0" presId="urn:microsoft.com/office/officeart/2005/8/layout/hierarchy1"/>
    <dgm:cxn modelId="{0DA17FB8-743A-4BD7-8ADE-AE7437317BC6}" type="presParOf" srcId="{79A227AF-380F-4FA4-9675-EB0A16E21F39}" destId="{328C9746-12EA-4005-BDBC-B798AE6297FE}" srcOrd="0" destOrd="0" presId="urn:microsoft.com/office/officeart/2005/8/layout/hierarchy1"/>
    <dgm:cxn modelId="{256BD2F2-FE07-42C6-A967-0A6D8AC4ADB8}" type="presParOf" srcId="{79A227AF-380F-4FA4-9675-EB0A16E21F39}" destId="{FA5F229E-9AE6-4103-A03C-7A707D2B262A}" srcOrd="1" destOrd="0" presId="urn:microsoft.com/office/officeart/2005/8/layout/hierarchy1"/>
    <dgm:cxn modelId="{F70285AB-2B55-439E-B3F8-43B40EEA446F}" type="presParOf" srcId="{C2DC576A-EC87-437C-8694-FFCD19E1C1CE}" destId="{7CE019EF-01BD-4397-A493-E360B98D50D9}" srcOrd="1" destOrd="0" presId="urn:microsoft.com/office/officeart/2005/8/layout/hierarchy1"/>
    <dgm:cxn modelId="{F518498B-022A-4AA1-B3DA-3CA0746EC2CE}" type="presParOf" srcId="{7CE019EF-01BD-4397-A493-E360B98D50D9}" destId="{0A3853B9-92AD-4027-BA9E-CF6292924E08}" srcOrd="0" destOrd="0" presId="urn:microsoft.com/office/officeart/2005/8/layout/hierarchy1"/>
    <dgm:cxn modelId="{4F8078BF-5DEA-447C-AA1E-7726F54A582A}" type="presParOf" srcId="{7CE019EF-01BD-4397-A493-E360B98D50D9}" destId="{80587135-DAC2-4F06-B1C1-662277CB2F3D}" srcOrd="1" destOrd="0" presId="urn:microsoft.com/office/officeart/2005/8/layout/hierarchy1"/>
    <dgm:cxn modelId="{4C0134E9-EB2E-42F6-AB0A-FF2990EB7575}" type="presParOf" srcId="{80587135-DAC2-4F06-B1C1-662277CB2F3D}" destId="{1648B1FF-4AD3-4753-8D6F-BFA7A098111B}" srcOrd="0" destOrd="0" presId="urn:microsoft.com/office/officeart/2005/8/layout/hierarchy1"/>
    <dgm:cxn modelId="{24D4DDED-5D0D-4BD8-950D-F79668CA54F7}" type="presParOf" srcId="{1648B1FF-4AD3-4753-8D6F-BFA7A098111B}" destId="{B72F20FC-88C4-4F1D-9081-0BEC7049582A}" srcOrd="0" destOrd="0" presId="urn:microsoft.com/office/officeart/2005/8/layout/hierarchy1"/>
    <dgm:cxn modelId="{B7891D78-7C0C-4E0D-818C-80F8C63252EF}" type="presParOf" srcId="{1648B1FF-4AD3-4753-8D6F-BFA7A098111B}" destId="{D190A326-4C0E-4F73-8BDC-D6690AE7A3CA}" srcOrd="1" destOrd="0" presId="urn:microsoft.com/office/officeart/2005/8/layout/hierarchy1"/>
    <dgm:cxn modelId="{9646B791-1A25-49D8-8BB2-0A48C61EB759}" type="presParOf" srcId="{80587135-DAC2-4F06-B1C1-662277CB2F3D}" destId="{C6C75CD6-8ED1-4AF8-8C19-1C46CE4CAC70}" srcOrd="1" destOrd="0" presId="urn:microsoft.com/office/officeart/2005/8/layout/hierarchy1"/>
    <dgm:cxn modelId="{21A7660C-AB95-4EDE-9EBE-A999F8B4CB4E}" type="presParOf" srcId="{C6C75CD6-8ED1-4AF8-8C19-1C46CE4CAC70}" destId="{AD687968-69F2-40BE-BD2E-1C1215B7CE40}" srcOrd="0" destOrd="0" presId="urn:microsoft.com/office/officeart/2005/8/layout/hierarchy1"/>
    <dgm:cxn modelId="{46F5182E-165A-4588-92D2-3639BAF41B41}" type="presParOf" srcId="{C6C75CD6-8ED1-4AF8-8C19-1C46CE4CAC70}" destId="{F4E0C34F-0D2D-47A9-9E0C-25F9E57C6274}" srcOrd="1" destOrd="0" presId="urn:microsoft.com/office/officeart/2005/8/layout/hierarchy1"/>
    <dgm:cxn modelId="{DFC974BD-F9D6-4319-8A98-AB060873CFA5}" type="presParOf" srcId="{F4E0C34F-0D2D-47A9-9E0C-25F9E57C6274}" destId="{D6139D89-8A17-4921-B06E-2BD7B8B5A153}" srcOrd="0" destOrd="0" presId="urn:microsoft.com/office/officeart/2005/8/layout/hierarchy1"/>
    <dgm:cxn modelId="{A2C03052-F3B7-4D3F-9BF3-C74B860211E1}" type="presParOf" srcId="{D6139D89-8A17-4921-B06E-2BD7B8B5A153}" destId="{33146ABD-ADC9-4452-91AD-121080176AAD}" srcOrd="0" destOrd="0" presId="urn:microsoft.com/office/officeart/2005/8/layout/hierarchy1"/>
    <dgm:cxn modelId="{1640ED89-46BB-44E6-9DC9-0FFEFC5C3FD4}" type="presParOf" srcId="{D6139D89-8A17-4921-B06E-2BD7B8B5A153}" destId="{3ED94835-52F6-4B27-B194-9AF31DC143AE}" srcOrd="1" destOrd="0" presId="urn:microsoft.com/office/officeart/2005/8/layout/hierarchy1"/>
    <dgm:cxn modelId="{01FE3118-B1DD-4C44-812E-415CAD09D327}" type="presParOf" srcId="{F4E0C34F-0D2D-47A9-9E0C-25F9E57C6274}" destId="{A185E749-26EE-4DB5-A407-0931AFBA5757}" srcOrd="1" destOrd="0" presId="urn:microsoft.com/office/officeart/2005/8/layout/hierarchy1"/>
    <dgm:cxn modelId="{D0487628-369D-4BAB-A5E4-477A978618BF}" type="presParOf" srcId="{A185E749-26EE-4DB5-A407-0931AFBA5757}" destId="{ECC26064-C70C-4BA0-A81D-9131CBBE4B8A}" srcOrd="0" destOrd="0" presId="urn:microsoft.com/office/officeart/2005/8/layout/hierarchy1"/>
    <dgm:cxn modelId="{F816F82A-EE6C-4C8E-9247-DA0BD7C089F4}" type="presParOf" srcId="{A185E749-26EE-4DB5-A407-0931AFBA5757}" destId="{B80162E0-27B8-4445-BB1B-A4D177270E9E}" srcOrd="1" destOrd="0" presId="urn:microsoft.com/office/officeart/2005/8/layout/hierarchy1"/>
    <dgm:cxn modelId="{9AF32CB5-FADA-4A5F-AAD7-EC1149E6D83B}" type="presParOf" srcId="{B80162E0-27B8-4445-BB1B-A4D177270E9E}" destId="{AA983B9D-A312-4673-BC2C-D847E8212B11}" srcOrd="0" destOrd="0" presId="urn:microsoft.com/office/officeart/2005/8/layout/hierarchy1"/>
    <dgm:cxn modelId="{A03629A6-79BA-4FEC-A7ED-10CAE915C64E}" type="presParOf" srcId="{AA983B9D-A312-4673-BC2C-D847E8212B11}" destId="{8C8F1EE1-E707-4674-9542-1FE367BE6418}" srcOrd="0" destOrd="0" presId="urn:microsoft.com/office/officeart/2005/8/layout/hierarchy1"/>
    <dgm:cxn modelId="{E4F738F3-A8BD-4374-A108-ED79E985D1E3}" type="presParOf" srcId="{AA983B9D-A312-4673-BC2C-D847E8212B11}" destId="{4FF00C89-48B6-445B-889F-C8C77C938855}" srcOrd="1" destOrd="0" presId="urn:microsoft.com/office/officeart/2005/8/layout/hierarchy1"/>
    <dgm:cxn modelId="{8173AB51-C924-421F-9063-745AC8FE7D0F}" type="presParOf" srcId="{B80162E0-27B8-4445-BB1B-A4D177270E9E}" destId="{C1B20B9B-A3D4-4D03-B2CB-B1AE66895CE5}" srcOrd="1" destOrd="0" presId="urn:microsoft.com/office/officeart/2005/8/layout/hierarchy1"/>
    <dgm:cxn modelId="{7DCFC5C8-D583-4BB0-94EA-457188A89BC4}" type="presParOf" srcId="{A185E749-26EE-4DB5-A407-0931AFBA5757}" destId="{21466A8D-E556-4596-925E-9A4FA183279E}" srcOrd="2" destOrd="0" presId="urn:microsoft.com/office/officeart/2005/8/layout/hierarchy1"/>
    <dgm:cxn modelId="{78E5028C-5456-4B5D-8A96-E5E92B5D1033}" type="presParOf" srcId="{A185E749-26EE-4DB5-A407-0931AFBA5757}" destId="{F791827A-0B31-44A8-995D-B05AD01C3E97}" srcOrd="3" destOrd="0" presId="urn:microsoft.com/office/officeart/2005/8/layout/hierarchy1"/>
    <dgm:cxn modelId="{BE476144-6F18-4BEB-A092-F89717238C16}" type="presParOf" srcId="{F791827A-0B31-44A8-995D-B05AD01C3E97}" destId="{D09FC43D-76A4-4D1E-91D5-0FD48C31B365}" srcOrd="0" destOrd="0" presId="urn:microsoft.com/office/officeart/2005/8/layout/hierarchy1"/>
    <dgm:cxn modelId="{6A182D69-1AFE-4D91-8931-1DE3E1F06DB2}" type="presParOf" srcId="{D09FC43D-76A4-4D1E-91D5-0FD48C31B365}" destId="{4358E903-DC07-4A8E-A139-45DDD164D82F}" srcOrd="0" destOrd="0" presId="urn:microsoft.com/office/officeart/2005/8/layout/hierarchy1"/>
    <dgm:cxn modelId="{59D07A10-7EE9-4D95-A101-0370B3838B4F}" type="presParOf" srcId="{D09FC43D-76A4-4D1E-91D5-0FD48C31B365}" destId="{34422A87-B7CB-415F-9844-86D2D9DBADE7}" srcOrd="1" destOrd="0" presId="urn:microsoft.com/office/officeart/2005/8/layout/hierarchy1"/>
    <dgm:cxn modelId="{C73000B7-1A5C-49BB-A18D-6378191A797E}" type="presParOf" srcId="{F791827A-0B31-44A8-995D-B05AD01C3E97}" destId="{C3640978-E55A-43A0-8137-73A39AC85F9F}" srcOrd="1" destOrd="0" presId="urn:microsoft.com/office/officeart/2005/8/layout/hierarchy1"/>
    <dgm:cxn modelId="{A3AC4134-ADEF-40C7-BE88-72A56657FA20}" type="presParOf" srcId="{7CE019EF-01BD-4397-A493-E360B98D50D9}" destId="{424D122F-6F3D-4408-B777-CF27E0979CC6}" srcOrd="2" destOrd="0" presId="urn:microsoft.com/office/officeart/2005/8/layout/hierarchy1"/>
    <dgm:cxn modelId="{1EAA8E20-CB6B-4EB0-94EE-A439F2C93E71}" type="presParOf" srcId="{7CE019EF-01BD-4397-A493-E360B98D50D9}" destId="{5F75A706-B839-4F65-A61C-F18ADDE8A4FB}" srcOrd="3" destOrd="0" presId="urn:microsoft.com/office/officeart/2005/8/layout/hierarchy1"/>
    <dgm:cxn modelId="{B529B029-E301-49A6-BD97-113FD0A6B93C}" type="presParOf" srcId="{5F75A706-B839-4F65-A61C-F18ADDE8A4FB}" destId="{E89EE850-20B7-4AE2-B335-E2906683DEB9}" srcOrd="0" destOrd="0" presId="urn:microsoft.com/office/officeart/2005/8/layout/hierarchy1"/>
    <dgm:cxn modelId="{17DEBB5D-3CA3-4347-8FE4-249A6350330D}" type="presParOf" srcId="{E89EE850-20B7-4AE2-B335-E2906683DEB9}" destId="{E4155060-6976-42BD-B629-6A4F1D1C3AEE}" srcOrd="0" destOrd="0" presId="urn:microsoft.com/office/officeart/2005/8/layout/hierarchy1"/>
    <dgm:cxn modelId="{56A7E49E-C98E-4381-BC55-18E901B1926F}" type="presParOf" srcId="{E89EE850-20B7-4AE2-B335-E2906683DEB9}" destId="{292DFC4C-F475-4390-BE16-61A9924EB5F4}" srcOrd="1" destOrd="0" presId="urn:microsoft.com/office/officeart/2005/8/layout/hierarchy1"/>
    <dgm:cxn modelId="{83FC079E-00C6-49AD-9EC4-23358F4D56A3}" type="presParOf" srcId="{5F75A706-B839-4F65-A61C-F18ADDE8A4FB}" destId="{5EC5A8D1-10AD-4B91-AF61-BF2646C1E18C}" srcOrd="1" destOrd="0" presId="urn:microsoft.com/office/officeart/2005/8/layout/hierarchy1"/>
    <dgm:cxn modelId="{1A1A769E-501E-423B-8599-85F0095C2EA1}" type="presParOf" srcId="{5EC5A8D1-10AD-4B91-AF61-BF2646C1E18C}" destId="{3F5FC3A2-F820-4C4D-A3E8-0D4CC69157D8}" srcOrd="0" destOrd="0" presId="urn:microsoft.com/office/officeart/2005/8/layout/hierarchy1"/>
    <dgm:cxn modelId="{FB16C175-30DC-4F7A-8B59-47DF675BC261}" type="presParOf" srcId="{5EC5A8D1-10AD-4B91-AF61-BF2646C1E18C}" destId="{A0502138-1562-4152-AD23-A2CE9EAD008B}" srcOrd="1" destOrd="0" presId="urn:microsoft.com/office/officeart/2005/8/layout/hierarchy1"/>
    <dgm:cxn modelId="{CA2A43EA-B9DE-4BE4-8459-D90B8995D6E6}" type="presParOf" srcId="{A0502138-1562-4152-AD23-A2CE9EAD008B}" destId="{E43A4E05-D92D-4D64-B0CD-6F3933A02276}" srcOrd="0" destOrd="0" presId="urn:microsoft.com/office/officeart/2005/8/layout/hierarchy1"/>
    <dgm:cxn modelId="{C2DA3222-237F-41E7-ACA4-D465054655FB}" type="presParOf" srcId="{E43A4E05-D92D-4D64-B0CD-6F3933A02276}" destId="{0B550C68-A691-4252-A350-BD28F0198839}" srcOrd="0" destOrd="0" presId="urn:microsoft.com/office/officeart/2005/8/layout/hierarchy1"/>
    <dgm:cxn modelId="{CCD17979-A1A1-473A-8892-3B2E73836852}" type="presParOf" srcId="{E43A4E05-D92D-4D64-B0CD-6F3933A02276}" destId="{DA7E9BE2-687B-4779-B896-FA3B03C4C717}" srcOrd="1" destOrd="0" presId="urn:microsoft.com/office/officeart/2005/8/layout/hierarchy1"/>
    <dgm:cxn modelId="{EE03C595-0BFC-4489-AAC0-06EE3AF391B6}" type="presParOf" srcId="{A0502138-1562-4152-AD23-A2CE9EAD008B}" destId="{C384E6C0-2A6D-472A-9137-492D4433138B}" srcOrd="1" destOrd="0" presId="urn:microsoft.com/office/officeart/2005/8/layout/hierarchy1"/>
    <dgm:cxn modelId="{999F4C81-D4DF-4D7F-A87F-C443103BE230}" type="presParOf" srcId="{C384E6C0-2A6D-472A-9137-492D4433138B}" destId="{1A2F533C-B30D-40B6-9739-53F8E18DDB98}" srcOrd="0" destOrd="0" presId="urn:microsoft.com/office/officeart/2005/8/layout/hierarchy1"/>
    <dgm:cxn modelId="{FBF8B19F-3410-412F-87C6-5D44EB9729BE}" type="presParOf" srcId="{C384E6C0-2A6D-472A-9137-492D4433138B}" destId="{0525C661-483F-4571-AEDC-651FE75C647E}" srcOrd="1" destOrd="0" presId="urn:microsoft.com/office/officeart/2005/8/layout/hierarchy1"/>
    <dgm:cxn modelId="{081E73EF-4B8D-4909-931C-7ECDF438151E}" type="presParOf" srcId="{0525C661-483F-4571-AEDC-651FE75C647E}" destId="{858C6621-69FF-4472-A90E-461717AFFA00}" srcOrd="0" destOrd="0" presId="urn:microsoft.com/office/officeart/2005/8/layout/hierarchy1"/>
    <dgm:cxn modelId="{3C3488C4-1465-4FB4-9D56-72601278C0B5}" type="presParOf" srcId="{858C6621-69FF-4472-A90E-461717AFFA00}" destId="{083DA79B-4517-42CC-B01E-5B2C2AEC6EA6}" srcOrd="0" destOrd="0" presId="urn:microsoft.com/office/officeart/2005/8/layout/hierarchy1"/>
    <dgm:cxn modelId="{2C9BA3BB-7C2A-40C1-B6CB-8705F3B6A472}" type="presParOf" srcId="{858C6621-69FF-4472-A90E-461717AFFA00}" destId="{38A80B03-A76F-482C-ACB1-4BCE3311A28B}" srcOrd="1" destOrd="0" presId="urn:microsoft.com/office/officeart/2005/8/layout/hierarchy1"/>
    <dgm:cxn modelId="{01023463-0340-4F44-A97E-B5DE95D64128}" type="presParOf" srcId="{0525C661-483F-4571-AEDC-651FE75C647E}" destId="{068E7D53-D1ED-4097-8831-9B50ABCDC05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0"/>
          <p:cNvSpPr/>
          <p:nvPr/>
        </p:nvSpPr>
        <p:spPr>
          <a:xfrm>
            <a:off x="990600" y="1017588"/>
            <a:ext cx="7178675" cy="483076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1"/>
          <p:cNvSpPr/>
          <p:nvPr/>
        </p:nvSpPr>
        <p:spPr>
          <a:xfrm>
            <a:off x="990600" y="1009650"/>
            <a:ext cx="7180263" cy="4832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35684">
            <a:off x="769938" y="701675"/>
            <a:ext cx="56673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096196">
            <a:off x="7854950" y="749300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88" y="5357813"/>
            <a:ext cx="12144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62A66-1319-47F9-A846-EFBC8DE4977E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0" y="5357813"/>
            <a:ext cx="50339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475" y="5357813"/>
            <a:ext cx="554038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14F60D5-9B6C-45ED-87A6-BE96888D1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3CC31-8A9D-4830-9613-D4B3D53E5B48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DE3E5-8EEA-4455-92CE-94566ACE3B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1094-51A7-4CF5-9080-21995A5A2BAD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91E0-8D18-4CDE-AE16-3DDC98B6B1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30A45-A66D-425E-9C35-6ED497ADA38B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CC4B-2641-4EB6-ABC1-4D7A6314CA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97C2D-9EE9-4F1D-A0D5-BE4CF9432906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2BAB3-3E73-455D-B3A6-207F3E710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5B64A-D010-4BB5-823A-43C567571F20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F81EA-98A9-4617-983A-2380EC1EA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7ABDA-EB01-4805-8E90-3F4D97554F1B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3623B-06A2-4DC1-B3C9-84C219F0CA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A83F4-1C0C-40C5-BDF8-D1A3B06D6CF1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9458B-0606-48AD-A0B7-D24F1859F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36179-F0E1-42A2-897C-6FA8A17043C8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1B526-2DEE-4F70-B051-7943E77C11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5"/>
          <p:cNvSpPr/>
          <p:nvPr/>
        </p:nvSpPr>
        <p:spPr>
          <a:xfrm rot="60000">
            <a:off x="4468813" y="604838"/>
            <a:ext cx="3789362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6"/>
          <p:cNvSpPr/>
          <p:nvPr/>
        </p:nvSpPr>
        <p:spPr>
          <a:xfrm rot="60000">
            <a:off x="4471988" y="603250"/>
            <a:ext cx="3787775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2"/>
          <p:cNvSpPr/>
          <p:nvPr/>
        </p:nvSpPr>
        <p:spPr>
          <a:xfrm rot="21540000">
            <a:off x="749300" y="576263"/>
            <a:ext cx="378936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3"/>
          <p:cNvSpPr/>
          <p:nvPr/>
        </p:nvSpPr>
        <p:spPr>
          <a:xfrm rot="21540000">
            <a:off x="749300" y="576263"/>
            <a:ext cx="3789363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35684">
            <a:off x="2371725" y="293688"/>
            <a:ext cx="56673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096196">
            <a:off x="6280150" y="333375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2063" y="5886450"/>
            <a:ext cx="1212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E3957-E15A-455F-808D-ABB877A973D1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00" y="5829300"/>
            <a:ext cx="35226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8088" y="5897563"/>
            <a:ext cx="5540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D55A-90A5-4B3D-BBE4-53D3D89B4C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1"/>
          <p:cNvSpPr/>
          <p:nvPr/>
        </p:nvSpPr>
        <p:spPr>
          <a:xfrm rot="21540000">
            <a:off x="749300" y="576263"/>
            <a:ext cx="378936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2"/>
          <p:cNvSpPr/>
          <p:nvPr/>
        </p:nvSpPr>
        <p:spPr>
          <a:xfrm rot="21540000">
            <a:off x="744538" y="576263"/>
            <a:ext cx="3789362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28"/>
          <p:cNvSpPr/>
          <p:nvPr/>
        </p:nvSpPr>
        <p:spPr>
          <a:xfrm rot="60000">
            <a:off x="4468813" y="604838"/>
            <a:ext cx="3789362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29"/>
          <p:cNvSpPr/>
          <p:nvPr/>
        </p:nvSpPr>
        <p:spPr>
          <a:xfrm rot="60000">
            <a:off x="4464050" y="603250"/>
            <a:ext cx="3789363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35684">
            <a:off x="2371725" y="293688"/>
            <a:ext cx="56673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096196">
            <a:off x="6280150" y="333375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238" y="5888038"/>
            <a:ext cx="12144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D4F99-86BA-48F3-9318-7445390F74D5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00" y="5830888"/>
            <a:ext cx="331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850" y="5900738"/>
            <a:ext cx="5540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1E795-B72A-4FBA-A8AE-8323213F41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838" y="574675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838" y="576263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2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1435684">
            <a:off x="544513" y="273050"/>
            <a:ext cx="56673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4096196">
            <a:off x="8115300" y="298450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1095375" y="817563"/>
            <a:ext cx="696436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63675" y="2119313"/>
            <a:ext cx="6196013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775" y="5808663"/>
            <a:ext cx="1212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fld id="{28A6F3F7-1321-4078-AC4D-81296C108114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08663"/>
            <a:ext cx="5540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800" y="5808663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fld id="{58BC9FB1-47F1-4A4F-8176-161F35DC46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5" r:id="rId8"/>
    <p:sldLayoutId id="2147484106" r:id="rId9"/>
    <p:sldLayoutId id="2147484102" r:id="rId10"/>
    <p:sldLayoutId id="21474841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446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71550" y="2997200"/>
            <a:ext cx="7200900" cy="1582738"/>
          </a:xfrm>
        </p:spPr>
        <p:txBody>
          <a:bodyPr anchor="b"/>
          <a:lstStyle/>
          <a:p>
            <a:pPr eaLnBrk="1" hangingPunct="1"/>
            <a:r>
              <a:rPr lang="ru-RU" sz="2400" b="1" smtClean="0"/>
              <a:t>РОССИЯ И МИР В XVIII–XIX вв.: ПОПЫТКИ МОДЕРНИЗАЦИИ И ПРОМЫШЛЕННЫЙ ПЕРЕВОРОТ</a:t>
            </a:r>
            <a:br>
              <a:rPr lang="ru-RU" sz="2400" b="1" smtClean="0"/>
            </a:br>
            <a:endParaRPr lang="ru-RU" sz="2400" b="1" smtClean="0"/>
          </a:p>
        </p:txBody>
      </p:sp>
      <p:pic>
        <p:nvPicPr>
          <p:cNvPr id="13314" name="Picture 5" descr="Severnii-Flot-Kolla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0"/>
            <a:ext cx="3779837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7" descr="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0"/>
            <a:ext cx="2878137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6" descr="0015899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484438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8" descr="romanov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738" y="4365625"/>
            <a:ext cx="5148262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2" descr="100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365625"/>
            <a:ext cx="399573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3200" b="1" smtClean="0">
                <a:latin typeface="Monotype Corsiva" pitchFamily="66" charset="0"/>
              </a:rPr>
              <a:t>Значительные изменения претерпело сельское хозяйство Российской империи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4294967295"/>
          </p:nvPr>
        </p:nvSpPr>
        <p:spPr>
          <a:xfrm>
            <a:off x="1042988" y="2119313"/>
            <a:ext cx="7058025" cy="3603625"/>
          </a:xfrm>
        </p:spPr>
        <p:txBody>
          <a:bodyPr/>
          <a:lstStyle/>
          <a:p>
            <a:pPr>
              <a:lnSpc>
                <a:spcPct val="90000"/>
              </a:lnSpc>
              <a:buFont typeface="Brush Script MT" pitchFamily="66" charset="0"/>
              <a:buNone/>
            </a:pPr>
            <a:r>
              <a:rPr lang="ru-RU" smtClean="0"/>
              <a:t>1. Агротехнический прогресс (товарность производства и технические инновации) стали внедрять:</a:t>
            </a:r>
          </a:p>
          <a:p>
            <a:pPr>
              <a:lnSpc>
                <a:spcPct val="90000"/>
              </a:lnSpc>
            </a:pPr>
            <a:r>
              <a:rPr lang="ru-RU" smtClean="0"/>
              <a:t>помещики;</a:t>
            </a:r>
          </a:p>
          <a:p>
            <a:pPr>
              <a:lnSpc>
                <a:spcPct val="90000"/>
              </a:lnSpc>
            </a:pPr>
            <a:r>
              <a:rPr lang="ru-RU" smtClean="0"/>
              <a:t>богатые крестьяне;</a:t>
            </a:r>
          </a:p>
          <a:p>
            <a:pPr>
              <a:lnSpc>
                <a:spcPct val="90000"/>
              </a:lnSpc>
            </a:pPr>
            <a:r>
              <a:rPr lang="ru-RU" smtClean="0"/>
              <a:t>капиталисты.</a:t>
            </a:r>
            <a:br>
              <a:rPr lang="ru-RU" smtClean="0"/>
            </a:br>
            <a:endParaRPr lang="ru-RU" smtClean="0"/>
          </a:p>
          <a:p>
            <a:pPr>
              <a:lnSpc>
                <a:spcPct val="90000"/>
              </a:lnSpc>
              <a:buFont typeface="Brush Script MT" pitchFamily="66" charset="0"/>
              <a:buNone/>
            </a:pPr>
            <a:r>
              <a:rPr lang="ru-RU" smtClean="0"/>
              <a:t>2. Активный процесс региональной специализации.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 idx="4294967295"/>
          </p:nvPr>
        </p:nvSpPr>
        <p:spPr>
          <a:xfrm>
            <a:off x="5076825" y="2492375"/>
            <a:ext cx="3095625" cy="1201738"/>
          </a:xfrm>
        </p:spPr>
        <p:txBody>
          <a:bodyPr/>
          <a:lstStyle/>
          <a:p>
            <a:r>
              <a:rPr lang="ru-RU" sz="3200" b="1" smtClean="0">
                <a:latin typeface="Monotype Corsiva" pitchFamily="66" charset="0"/>
              </a:rPr>
              <a:t>ДИНАСТИЯ РОМАНОВЫХ</a:t>
            </a:r>
          </a:p>
        </p:txBody>
      </p:sp>
      <p:pic>
        <p:nvPicPr>
          <p:cNvPr id="23554" name="Picture 11" descr="353596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40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 descr="%D0%98%D1%81%D1%82%D0%BE%D1%80%D0%B8%D1%8F-%D1%86%D0%B0%D1%80%D1%81%D1%82%D0%B2%D0%BE%D0%B2%D0%B0%D0%BD%D0%B8%D1%8F-%D0%A0%D0%BE%D0%BC%D0%B0%D0%BD%D0%BE%D0%B2%D1%8B%D1%85_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773488"/>
            <a:ext cx="4284662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img1"/>
          <p:cNvPicPr>
            <a:picLocks noChangeAspect="1" noChangeArrowheads="1"/>
          </p:cNvPicPr>
          <p:nvPr/>
        </p:nvPicPr>
        <p:blipFill>
          <a:blip r:embed="rId2"/>
          <a:srcRect l="-937" b="10826"/>
          <a:stretch>
            <a:fillRect/>
          </a:stretch>
        </p:blipFill>
        <p:spPr bwMode="auto">
          <a:xfrm>
            <a:off x="684213" y="692150"/>
            <a:ext cx="7691437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2" name="Picture 5" descr="0005-005-Pravlenie-Sofi-Alekseevny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066800"/>
            <a:ext cx="7488238" cy="517048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i?id=351d6295f23b843d5fe30e213bfaaa7e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0"/>
            <a:ext cx="698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Oval 3"/>
          <p:cNvSpPr>
            <a:spLocks noChangeArrowheads="1"/>
          </p:cNvSpPr>
          <p:nvPr/>
        </p:nvSpPr>
        <p:spPr bwMode="auto">
          <a:xfrm>
            <a:off x="1692275" y="0"/>
            <a:ext cx="287338" cy="4762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9"/>
          <p:cNvSpPr>
            <a:spLocks noChangeArrowheads="1"/>
          </p:cNvSpPr>
          <p:nvPr/>
        </p:nvSpPr>
        <p:spPr bwMode="auto">
          <a:xfrm>
            <a:off x="3995738" y="1052513"/>
            <a:ext cx="2066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400" b="1"/>
              <a:t>1682-1725 гг.</a:t>
            </a:r>
          </a:p>
        </p:txBody>
      </p:sp>
      <p:pic>
        <p:nvPicPr>
          <p:cNvPr id="27650" name="Picture 5" descr="img6"/>
          <p:cNvPicPr>
            <a:picLocks noChangeAspect="1" noChangeArrowheads="1"/>
          </p:cNvPicPr>
          <p:nvPr/>
        </p:nvPicPr>
        <p:blipFill>
          <a:blip r:embed="rId2"/>
          <a:srcRect l="-658" b="12344"/>
          <a:stretch>
            <a:fillRect/>
          </a:stretch>
        </p:blipFill>
        <p:spPr bwMode="auto">
          <a:xfrm>
            <a:off x="684213" y="1943100"/>
            <a:ext cx="752475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cda6a8a2bcfeeb324c8c37d6f1734f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51275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 idx="4294967295"/>
          </p:nvPr>
        </p:nvSpPr>
        <p:spPr>
          <a:xfrm>
            <a:off x="1187450" y="836613"/>
            <a:ext cx="6872288" cy="739775"/>
          </a:xfrm>
        </p:spPr>
        <p:txBody>
          <a:bodyPr/>
          <a:lstStyle/>
          <a:p>
            <a:r>
              <a:rPr lang="ru-RU" sz="2400" b="1" smtClean="0">
                <a:latin typeface="Arial" charset="0"/>
              </a:rPr>
              <a:t>Проблемный вопрос</a:t>
            </a:r>
            <a:br>
              <a:rPr lang="ru-RU" sz="2400" b="1" smtClean="0">
                <a:latin typeface="Arial" charset="0"/>
              </a:rPr>
            </a:br>
            <a:r>
              <a:rPr lang="ru-RU" sz="2000" b="1" smtClean="0">
                <a:latin typeface="Arial" charset="0"/>
              </a:rPr>
              <a:t> ПЕТРА </a:t>
            </a:r>
            <a:r>
              <a:rPr lang="uk-UA" sz="2000" b="1" smtClean="0">
                <a:latin typeface="Arial" charset="0"/>
              </a:rPr>
              <a:t>І – </a:t>
            </a:r>
            <a:r>
              <a:rPr lang="ru-RU" sz="2000" b="1" smtClean="0">
                <a:latin typeface="Arial" charset="0"/>
              </a:rPr>
              <a:t>ГЕНИЙ</a:t>
            </a:r>
            <a:r>
              <a:rPr lang="uk-UA" sz="2000" b="1" smtClean="0">
                <a:latin typeface="Arial" charset="0"/>
              </a:rPr>
              <a:t> </a:t>
            </a:r>
            <a:r>
              <a:rPr lang="ru-RU" sz="2000" b="1" smtClean="0">
                <a:latin typeface="Arial" charset="0"/>
              </a:rPr>
              <a:t>ЗЛА ИЛИ ДОБРА ДЛЯ РОССИИ?</a:t>
            </a:r>
          </a:p>
        </p:txBody>
      </p:sp>
      <p:pic>
        <p:nvPicPr>
          <p:cNvPr id="28674" name="Picture 5" descr="0002-002-Volja"/>
          <p:cNvPicPr>
            <a:picLocks noChangeAspect="1" noChangeArrowheads="1"/>
          </p:cNvPicPr>
          <p:nvPr/>
        </p:nvPicPr>
        <p:blipFill>
          <a:blip r:embed="rId2"/>
          <a:srcRect l="46858" b="15347"/>
          <a:stretch>
            <a:fillRect/>
          </a:stretch>
        </p:blipFill>
        <p:spPr bwMode="auto">
          <a:xfrm>
            <a:off x="1258888" y="1700213"/>
            <a:ext cx="33131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7" descr="000359085_1-6d251460b15ee409b39ce3b5e19ad1e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4076700"/>
            <a:ext cx="7488238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0" descr="824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1557338"/>
            <a:ext cx="2462212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m6cd511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836613"/>
            <a:ext cx="7056438" cy="542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5" descr="hpNVnvQbGrorM0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90600"/>
            <a:ext cx="8964612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7" descr="1660e4dea2089981777c3d5312ae784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0"/>
            <a:ext cx="51847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13" descr="img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56175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7"/>
          <p:cNvSpPr>
            <a:spLocks noChangeArrowheads="1"/>
          </p:cNvSpPr>
          <p:nvPr/>
        </p:nvSpPr>
        <p:spPr bwMode="auto">
          <a:xfrm>
            <a:off x="5219700" y="765175"/>
            <a:ext cx="3095625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Monotype Corsiva" pitchFamily="66" charset="0"/>
              </a:rPr>
              <a:t>Реформы содержали идею создания РЕГУЛЯРНОГО ГОСУДАРСТВА с высоким уровнем централизации управления и жестком контроле высших и местных органов власти (шведская модель).</a:t>
            </a:r>
          </a:p>
          <a:p>
            <a:pPr algn="ctr"/>
            <a:endParaRPr lang="ru-RU" sz="1600" b="1">
              <a:latin typeface="Monotype Corsiva" pitchFamily="66" charset="0"/>
            </a:endParaRPr>
          </a:p>
          <a:p>
            <a:pPr algn="ctr"/>
            <a:r>
              <a:rPr lang="ru-RU" sz="1600" b="1">
                <a:latin typeface="Monotype Corsiva" pitchFamily="66" charset="0"/>
              </a:rPr>
              <a:t>Привели к установлению АБСОЛЮТНОЙ МОНАРХИИ – формы государства, при которой законодательная, исполнительная и судебная власть принадлежит всецело главе государства – императору, власть которого никем и ничем не ограничена.</a:t>
            </a:r>
          </a:p>
          <a:p>
            <a:pPr algn="ctr"/>
            <a:endParaRPr lang="ru-RU" sz="1600" b="1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 idx="4294967295"/>
          </p:nvPr>
        </p:nvSpPr>
        <p:spPr>
          <a:xfrm>
            <a:off x="1116013" y="981075"/>
            <a:ext cx="6943725" cy="523875"/>
          </a:xfrm>
        </p:spPr>
        <p:txBody>
          <a:bodyPr/>
          <a:lstStyle/>
          <a:p>
            <a:pPr eaLnBrk="1" hangingPunct="1"/>
            <a:r>
              <a:rPr lang="ru-RU" sz="2800" b="1" smtClean="0"/>
              <a:t>План</a:t>
            </a:r>
          </a:p>
        </p:txBody>
      </p:sp>
      <p:sp>
        <p:nvSpPr>
          <p:cNvPr id="14338" name="Rectangle 3"/>
          <p:cNvSpPr>
            <a:spLocks noGrp="1"/>
          </p:cNvSpPr>
          <p:nvPr>
            <p:ph type="body" idx="4294967295"/>
          </p:nvPr>
        </p:nvSpPr>
        <p:spPr>
          <a:xfrm>
            <a:off x="900113" y="1557338"/>
            <a:ext cx="6985000" cy="4535487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Brush Script MT" pitchFamily="66" charset="0"/>
              <a:buNone/>
            </a:pPr>
            <a:r>
              <a:rPr lang="ru-RU" smtClean="0"/>
              <a:t>1. Социально-экономическое развитие Российской империи в XVIII-XIX в.: попытки модернизации.</a:t>
            </a:r>
          </a:p>
          <a:p>
            <a:pPr algn="just" eaLnBrk="1" hangingPunct="1">
              <a:lnSpc>
                <a:spcPct val="80000"/>
              </a:lnSpc>
              <a:buFont typeface="Brush Script MT" pitchFamily="66" charset="0"/>
              <a:buNone/>
            </a:pPr>
            <a:r>
              <a:rPr lang="ru-RU" smtClean="0"/>
              <a:t>2. Внутренняя и внешняя политика России при Петре I. Эпоха дворцовых переворотов (1725-1762 гг.).</a:t>
            </a:r>
          </a:p>
          <a:p>
            <a:pPr algn="just" eaLnBrk="1" hangingPunct="1">
              <a:lnSpc>
                <a:spcPct val="80000"/>
              </a:lnSpc>
              <a:buFont typeface="Brush Script MT" pitchFamily="66" charset="0"/>
              <a:buNone/>
            </a:pPr>
            <a:r>
              <a:rPr lang="ru-RU" smtClean="0"/>
              <a:t>3. Просвещенный абсолютизм в России как форма государственной власти при Екатерине </a:t>
            </a:r>
            <a:r>
              <a:rPr lang="uk-UA" smtClean="0"/>
              <a:t>ІІ</a:t>
            </a:r>
            <a:r>
              <a:rPr lang="ru-RU" smtClean="0"/>
              <a:t>.</a:t>
            </a:r>
          </a:p>
          <a:p>
            <a:pPr algn="just" eaLnBrk="1" hangingPunct="1">
              <a:lnSpc>
                <a:spcPct val="80000"/>
              </a:lnSpc>
              <a:buFont typeface="Brush Script MT" pitchFamily="66" charset="0"/>
              <a:buNone/>
            </a:pPr>
            <a:r>
              <a:rPr lang="ru-RU" smtClean="0"/>
              <a:t>4. Политическое и социально-экономическое развитие России в первой половине XIX в.</a:t>
            </a:r>
          </a:p>
          <a:p>
            <a:pPr algn="just" eaLnBrk="1" hangingPunct="1">
              <a:lnSpc>
                <a:spcPct val="80000"/>
              </a:lnSpc>
              <a:buFont typeface="Brush Script MT" pitchFamily="66" charset="0"/>
              <a:buNone/>
            </a:pPr>
            <a:r>
              <a:rPr lang="ru-RU" smtClean="0"/>
              <a:t>5. Россия во второй половине XIX в. Буржуазные реформы 1860-1870-х гг.</a:t>
            </a:r>
          </a:p>
          <a:p>
            <a:pPr algn="just" eaLnBrk="1" hangingPunct="1">
              <a:lnSpc>
                <a:spcPct val="80000"/>
              </a:lnSpc>
              <a:buFont typeface="Brush Script MT" pitchFamily="66" charset="0"/>
              <a:buNone/>
            </a:pPr>
            <a:endParaRPr lang="ru-RU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0" name="AutoShape 7" descr="19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1" name="AutoShape 9" descr="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2772" name="Picture 11" descr="942ad3e1f0a8d107aae1bfbb1a355a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5200650"/>
            <a:ext cx="5040313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8" descr="0016-016-16-maja-1703-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765175"/>
            <a:ext cx="601186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0" descr="y_0472777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765175"/>
            <a:ext cx="25558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"/>
          <p:cNvSpPr txBox="1">
            <a:spLocks noChangeArrowheads="1"/>
          </p:cNvSpPr>
          <p:nvPr/>
        </p:nvSpPr>
        <p:spPr bwMode="auto">
          <a:xfrm>
            <a:off x="1187450" y="1196975"/>
            <a:ext cx="6840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3794" name="AutoShape 9" descr="r04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3795" name="Picture 11" descr="l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933825"/>
            <a:ext cx="42481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5" descr="61f3810b84a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4005263"/>
            <a:ext cx="3671888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8" descr="img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836613"/>
            <a:ext cx="47386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0" descr="img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836613"/>
            <a:ext cx="3671888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481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19" name="Picture 5" descr="img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836613"/>
            <a:ext cx="7488238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2" name="Picture 7" descr="img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836613"/>
            <a:ext cx="7477125" cy="560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 descr="img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3968750"/>
            <a:ext cx="38512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7" descr="img20"/>
          <p:cNvPicPr>
            <a:picLocks noChangeAspect="1" noChangeArrowheads="1"/>
          </p:cNvPicPr>
          <p:nvPr>
            <p:ph type="title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5329238" cy="3357563"/>
          </a:xfrm>
        </p:spPr>
      </p:pic>
      <p:pic>
        <p:nvPicPr>
          <p:cNvPr id="36867" name="Picture 9" descr="img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7563"/>
            <a:ext cx="5292725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11" descr="img8"/>
          <p:cNvPicPr>
            <a:picLocks noChangeAspect="1" noChangeArrowheads="1"/>
          </p:cNvPicPr>
          <p:nvPr/>
        </p:nvPicPr>
        <p:blipFill>
          <a:blip r:embed="rId5"/>
          <a:srcRect b="10834"/>
          <a:stretch>
            <a:fillRect/>
          </a:stretch>
        </p:blipFill>
        <p:spPr bwMode="auto">
          <a:xfrm>
            <a:off x="5292725" y="0"/>
            <a:ext cx="385127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5219700" y="2420938"/>
            <a:ext cx="39243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ВПЕРВЫЕ СОЗДАНЫ В РОССИИ:</a:t>
            </a:r>
          </a:p>
          <a:p>
            <a:pPr>
              <a:buFontTx/>
              <a:buChar char="•"/>
            </a:pPr>
            <a:r>
              <a:rPr lang="ru-RU" sz="1400" b="1"/>
              <a:t>печатная газета «Ведомости» (1703 г.);</a:t>
            </a:r>
          </a:p>
          <a:p>
            <a:pPr>
              <a:buFontTx/>
              <a:buChar char="•"/>
            </a:pPr>
            <a:r>
              <a:rPr lang="ru-RU" sz="1400" b="1"/>
              <a:t>гражданская азбука (1710 г.);</a:t>
            </a:r>
          </a:p>
          <a:p>
            <a:pPr>
              <a:buFontTx/>
              <a:buChar char="•"/>
            </a:pPr>
            <a:r>
              <a:rPr lang="ru-RU" sz="1400" b="1"/>
              <a:t>Кунсткамера (собрание редкостей, 1714г.);</a:t>
            </a:r>
          </a:p>
          <a:p>
            <a:pPr>
              <a:buFontTx/>
              <a:buChar char="•"/>
            </a:pPr>
            <a:r>
              <a:rPr lang="ru-RU" sz="1400" b="1"/>
              <a:t>музеи;</a:t>
            </a:r>
          </a:p>
          <a:p>
            <a:pPr>
              <a:buFontTx/>
              <a:buChar char="•"/>
            </a:pPr>
            <a:r>
              <a:rPr lang="ru-RU" sz="1400" b="1"/>
              <a:t>научная библиотека (1714 г.).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789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1" name="Picture 5" descr="img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836613"/>
            <a:ext cx="76327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0" descr="69909059"/>
          <p:cNvPicPr>
            <a:picLocks noChangeAspect="1" noChangeArrowheads="1"/>
          </p:cNvPicPr>
          <p:nvPr/>
        </p:nvPicPr>
        <p:blipFill>
          <a:blip r:embed="rId2"/>
          <a:srcRect l="4509" t="1836" r="1089"/>
          <a:stretch>
            <a:fillRect/>
          </a:stretch>
        </p:blipFill>
        <p:spPr bwMode="auto">
          <a:xfrm>
            <a:off x="5843588" y="2205038"/>
            <a:ext cx="33004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12" descr="img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83088"/>
            <a:ext cx="4787900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13" descr="06"/>
          <p:cNvPicPr>
            <a:picLocks noChangeAspect="1" noChangeArrowheads="1"/>
          </p:cNvPicPr>
          <p:nvPr>
            <p:ph type="title"/>
          </p:nvPr>
        </p:nvPicPr>
        <p:blipFill>
          <a:blip r:embed="rId4"/>
          <a:srcRect l="10005" t="30026" r="13727" b="16649"/>
          <a:stretch>
            <a:fillRect/>
          </a:stretch>
        </p:blipFill>
        <p:spPr>
          <a:xfrm>
            <a:off x="5795963" y="0"/>
            <a:ext cx="3348037" cy="2276475"/>
          </a:xfrm>
        </p:spPr>
      </p:pic>
      <p:pic>
        <p:nvPicPr>
          <p:cNvPr id="38916" name="Picture 17" descr="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795963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4678363" y="5410200"/>
            <a:ext cx="37814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ja-JP" sz="1400" b="1"/>
              <a:t>С сер. XVI в. – до нач. XIX в. между </a:t>
            </a:r>
          </a:p>
          <a:p>
            <a:pPr algn="ctr"/>
            <a:r>
              <a:rPr lang="ru-RU" altLang="ja-JP" sz="1400" b="1"/>
              <a:t>Россией и Швецией состоялось 10 войн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7" descr="0018-018-27-ijunja-1709-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3267075"/>
            <a:ext cx="4211637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11" descr="29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038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13" descr="img18"/>
          <p:cNvPicPr>
            <a:picLocks noChangeAspect="1" noChangeArrowheads="1"/>
          </p:cNvPicPr>
          <p:nvPr/>
        </p:nvPicPr>
        <p:blipFill>
          <a:blip r:embed="rId4"/>
          <a:srcRect b="7083"/>
          <a:stretch>
            <a:fillRect/>
          </a:stretch>
        </p:blipFill>
        <p:spPr bwMode="auto">
          <a:xfrm>
            <a:off x="0" y="3371850"/>
            <a:ext cx="50038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15" descr="0015-015-Severnaja-vojna-1700-1721-g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0"/>
            <a:ext cx="4140200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 idx="4294967295"/>
          </p:nvPr>
        </p:nvSpPr>
        <p:spPr>
          <a:xfrm>
            <a:off x="971550" y="817563"/>
            <a:ext cx="7488238" cy="379412"/>
          </a:xfrm>
        </p:spPr>
        <p:txBody>
          <a:bodyPr/>
          <a:lstStyle/>
          <a:p>
            <a:pPr eaLnBrk="1" hangingPunct="1"/>
            <a:r>
              <a:rPr lang="ru-RU" sz="2800" smtClean="0"/>
              <a:t>Победа над армией шведского короля</a:t>
            </a:r>
            <a:br>
              <a:rPr lang="ru-RU" sz="2800" smtClean="0"/>
            </a:br>
            <a:r>
              <a:rPr lang="ru-RU" sz="2800" smtClean="0"/>
              <a:t> Карла Х</a:t>
            </a:r>
            <a:r>
              <a:rPr lang="uk-UA" sz="2800" smtClean="0"/>
              <a:t>ІІ </a:t>
            </a:r>
            <a:r>
              <a:rPr lang="ru-RU" sz="2800" smtClean="0"/>
              <a:t>в Полтавской битве 27.06.1709 г.</a:t>
            </a:r>
          </a:p>
        </p:txBody>
      </p:sp>
      <p:pic>
        <p:nvPicPr>
          <p:cNvPr id="40962" name="Picture 5" descr="Petr-pervij-pered-poltavskoj-bitvo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2875"/>
            <a:ext cx="4284663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7" descr="116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1412875"/>
            <a:ext cx="4859337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9" descr="poltavskaja-bitva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94150"/>
            <a:ext cx="4646613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0_d5655_fe6bd448_orig"/>
          <p:cNvPicPr>
            <a:picLocks noChangeAspect="1" noChangeArrowheads="1"/>
          </p:cNvPicPr>
          <p:nvPr>
            <p:ph type="body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500563" y="4005263"/>
            <a:ext cx="4643437" cy="2852737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6" name="Picture 8" descr="img8"/>
          <p:cNvPicPr>
            <a:picLocks noChangeAspect="1" noChangeArrowheads="1"/>
          </p:cNvPicPr>
          <p:nvPr/>
        </p:nvPicPr>
        <p:blipFill>
          <a:blip r:embed="rId2"/>
          <a:srcRect l="1172" b="8681"/>
          <a:stretch>
            <a:fillRect/>
          </a:stretch>
        </p:blipFill>
        <p:spPr bwMode="auto">
          <a:xfrm>
            <a:off x="755650" y="836613"/>
            <a:ext cx="76327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>
          <a:xfrm>
            <a:off x="755650" y="765175"/>
            <a:ext cx="7561263" cy="1150938"/>
          </a:xfrm>
        </p:spPr>
        <p:txBody>
          <a:bodyPr/>
          <a:lstStyle/>
          <a:p>
            <a:r>
              <a:rPr lang="ru-RU" sz="2400" b="1" smtClean="0">
                <a:latin typeface="Monotype Corsiva" pitchFamily="66" charset="0"/>
              </a:rPr>
              <a:t>В истории России было  осуществлено 3 попытки модернизации, которые с известной долей условности можно считать удачными. Инициатором и режиссером  этих процессов выступали правительственные круги России</a:t>
            </a:r>
          </a:p>
        </p:txBody>
      </p:sp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/>
          <a:srcRect l="192" t="48474" r="34319"/>
          <a:stretch>
            <a:fillRect/>
          </a:stretch>
        </p:blipFill>
        <p:spPr bwMode="auto">
          <a:xfrm>
            <a:off x="0" y="4648200"/>
            <a:ext cx="2819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/>
          <a:srcRect l="17477" t="17189" b="21307"/>
          <a:stretch>
            <a:fillRect/>
          </a:stretch>
        </p:blipFill>
        <p:spPr bwMode="auto">
          <a:xfrm>
            <a:off x="3048000" y="4648200"/>
            <a:ext cx="2971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4648200"/>
            <a:ext cx="2895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755650" y="2133600"/>
            <a:ext cx="7488238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1. Реформы императора Петра I (начало Х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VIII</a:t>
            </a:r>
            <a:r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в.).</a:t>
            </a:r>
          </a:p>
          <a:p>
            <a:pPr marL="342900" indent="-342900">
              <a:defRPr/>
            </a:pPr>
            <a:r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2. Серия буржуазных реформ императора Александра II (1860-1870-е гг.).</a:t>
            </a:r>
          </a:p>
          <a:p>
            <a:pPr marL="342900" indent="-342900">
              <a:defRPr/>
            </a:pPr>
            <a:r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3. «Сталинская модернизация» –</a:t>
            </a:r>
            <a:r>
              <a:rPr lang="ru-RU" sz="1600"/>
              <a:t> </a:t>
            </a:r>
            <a:r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реформы Генерального секретаря ЦК ВКП(б), председателя СНК И.В.Сталина (конец 1920-х –1930-е гг.).</a:t>
            </a:r>
          </a:p>
          <a:p>
            <a:pPr marL="342900" indent="-342900" algn="ctr">
              <a:defRPr/>
            </a:pPr>
            <a:r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В ОСНОВНОМ РЕФОРМЫ ДОСТИГЛИ ПОСТАВЛЕННЫХ ЦЕЛЕЙ: </a:t>
            </a:r>
          </a:p>
          <a:p>
            <a:pPr marL="342900" indent="-342900">
              <a:buFontTx/>
              <a:buChar char="•"/>
              <a:defRPr/>
            </a:pPr>
            <a:r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вывели страну на новый этап развития;</a:t>
            </a:r>
          </a:p>
          <a:p>
            <a:pPr marL="342900" indent="-342900">
              <a:buFontTx/>
              <a:buChar char="•"/>
              <a:defRPr/>
            </a:pPr>
            <a:r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сократили отставание от развитых государств;</a:t>
            </a:r>
          </a:p>
          <a:p>
            <a:pPr marL="342900" indent="-342900">
              <a:buFontTx/>
              <a:buChar char="•"/>
              <a:defRPr/>
            </a:pPr>
            <a:r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повысили конкурентоспособность на международной арене.</a:t>
            </a:r>
          </a:p>
          <a:p>
            <a:pPr marL="342900" indent="-342900" algn="just">
              <a:defRPr/>
            </a:pPr>
            <a:endParaRPr lang="ru-RU" sz="16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6" descr="img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765175"/>
            <a:ext cx="763270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5" descr="1df269e9bcd964590832b90ad76a67cf_1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205038"/>
            <a:ext cx="7632700" cy="406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6" descr="img2"/>
          <p:cNvPicPr>
            <a:picLocks noChangeAspect="1" noChangeArrowheads="1"/>
          </p:cNvPicPr>
          <p:nvPr>
            <p:ph type="title"/>
          </p:nvPr>
        </p:nvPicPr>
        <p:blipFill>
          <a:blip r:embed="rId3"/>
          <a:srcRect l="1067" t="9555" b="33044"/>
          <a:stretch>
            <a:fillRect/>
          </a:stretch>
        </p:blipFill>
        <p:spPr>
          <a:xfrm>
            <a:off x="755650" y="620713"/>
            <a:ext cx="7704138" cy="1512887"/>
          </a:xfrm>
        </p:spPr>
      </p:pic>
      <p:pic>
        <p:nvPicPr>
          <p:cNvPr id="44035" name="Picture 5" descr="img8"/>
          <p:cNvPicPr>
            <a:picLocks noChangeAspect="1" noChangeArrowheads="1"/>
          </p:cNvPicPr>
          <p:nvPr/>
        </p:nvPicPr>
        <p:blipFill>
          <a:blip r:embed="rId4"/>
          <a:srcRect l="70792" t="52528"/>
          <a:stretch>
            <a:fillRect/>
          </a:stretch>
        </p:blipFill>
        <p:spPr bwMode="auto">
          <a:xfrm>
            <a:off x="6156325" y="3573463"/>
            <a:ext cx="2225675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/>
          </p:nvPr>
        </p:nvSpPr>
        <p:spPr>
          <a:xfrm>
            <a:off x="971550" y="0"/>
            <a:ext cx="6943725" cy="523875"/>
          </a:xfrm>
        </p:spPr>
        <p:txBody>
          <a:bodyPr/>
          <a:lstStyle/>
          <a:p>
            <a:r>
              <a:rPr lang="ru-RU" sz="3200" b="1" smtClean="0">
                <a:latin typeface="Arial" charset="0"/>
              </a:rPr>
              <a:t/>
            </a:r>
            <a:br>
              <a:rPr lang="ru-RU" sz="3200" b="1" smtClean="0">
                <a:latin typeface="Arial" charset="0"/>
              </a:rPr>
            </a:br>
            <a:r>
              <a:rPr lang="ru-RU" sz="3200" b="1" smtClean="0">
                <a:solidFill>
                  <a:schemeClr val="bg1"/>
                </a:solidFill>
                <a:latin typeface="Monotype Corsiva" pitchFamily="66" charset="0"/>
              </a:rPr>
              <a:t>Первый дворцовый переворот</a:t>
            </a:r>
            <a:r>
              <a:rPr lang="ru-RU" sz="2800" b="1" smtClean="0">
                <a:solidFill>
                  <a:schemeClr val="bg1"/>
                </a:solidFill>
                <a:latin typeface="Monotype Corsiva" pitchFamily="66" charset="0"/>
              </a:rPr>
              <a:t> 1725 г.</a:t>
            </a:r>
            <a:br>
              <a:rPr lang="ru-RU" sz="2800" b="1" smtClean="0">
                <a:solidFill>
                  <a:schemeClr val="bg1"/>
                </a:solidFill>
                <a:latin typeface="Monotype Corsiva" pitchFamily="66" charset="0"/>
              </a:rPr>
            </a:br>
            <a:endParaRPr lang="ru-RU" sz="2800" b="1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5058" name="Picture 5" descr="535979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692150"/>
            <a:ext cx="504031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6" descr="img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3213100"/>
            <a:ext cx="3563937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/>
          </p:nvPr>
        </p:nvSpPr>
        <p:spPr>
          <a:xfrm>
            <a:off x="1547813" y="188913"/>
            <a:ext cx="5359400" cy="379412"/>
          </a:xfrm>
        </p:spPr>
        <p:txBody>
          <a:bodyPr/>
          <a:lstStyle/>
          <a:p>
            <a:r>
              <a:rPr lang="ru-RU" sz="2800" b="1" smtClean="0">
                <a:solidFill>
                  <a:schemeClr val="bg1"/>
                </a:solidFill>
                <a:latin typeface="Monotype Corsiva" pitchFamily="66" charset="0"/>
              </a:rPr>
              <a:t>Второй дворцовый переворот 1727 г.</a:t>
            </a:r>
          </a:p>
        </p:txBody>
      </p:sp>
      <p:pic>
        <p:nvPicPr>
          <p:cNvPr id="46082" name="Picture 4" descr="img8"/>
          <p:cNvPicPr>
            <a:picLocks noChangeAspect="1" noChangeArrowheads="1"/>
          </p:cNvPicPr>
          <p:nvPr/>
        </p:nvPicPr>
        <p:blipFill>
          <a:blip r:embed="rId2"/>
          <a:srcRect l="70792" t="52528"/>
          <a:stretch>
            <a:fillRect/>
          </a:stretch>
        </p:blipFill>
        <p:spPr bwMode="auto">
          <a:xfrm>
            <a:off x="971550" y="765175"/>
            <a:ext cx="266382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 descr="0005-005-Petr-Alekseevich-II-1727-1730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 l="13380" t="-2034"/>
          <a:stretch>
            <a:fillRect/>
          </a:stretch>
        </p:blipFill>
        <p:spPr>
          <a:xfrm>
            <a:off x="3563938" y="620713"/>
            <a:ext cx="4392612" cy="2609850"/>
          </a:xfrm>
        </p:spPr>
      </p:pic>
      <p:sp>
        <p:nvSpPr>
          <p:cNvPr id="46084" name="Rectangle 6"/>
          <p:cNvSpPr>
            <a:spLocks noChangeArrowheads="1"/>
          </p:cNvSpPr>
          <p:nvPr/>
        </p:nvSpPr>
        <p:spPr bwMode="auto">
          <a:xfrm>
            <a:off x="1116013" y="2565400"/>
            <a:ext cx="2339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Генералиссимус </a:t>
            </a: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А. Меньшиков</a:t>
            </a:r>
          </a:p>
        </p:txBody>
      </p:sp>
      <p:pic>
        <p:nvPicPr>
          <p:cNvPr id="46085" name="Picture 5" descr="img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3213100"/>
            <a:ext cx="76327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>
          <a:xfrm>
            <a:off x="900113" y="0"/>
            <a:ext cx="7632700" cy="595313"/>
          </a:xfrm>
        </p:spPr>
        <p:txBody>
          <a:bodyPr/>
          <a:lstStyle/>
          <a:p>
            <a:r>
              <a:rPr lang="ru-RU" sz="2800" b="1" smtClean="0">
                <a:solidFill>
                  <a:schemeClr val="bg1"/>
                </a:solidFill>
                <a:latin typeface="Monotype Corsiva" pitchFamily="66" charset="0"/>
              </a:rPr>
              <a:t>Третий дворцовый переворот 1730 г. Бироновщина</a:t>
            </a:r>
          </a:p>
        </p:txBody>
      </p:sp>
      <p:pic>
        <p:nvPicPr>
          <p:cNvPr id="47106" name="Picture 5" descr="0006-006-Anna-Ioannovna-1730-1740"/>
          <p:cNvPicPr>
            <a:picLocks noChangeAspect="1" noChangeArrowheads="1"/>
          </p:cNvPicPr>
          <p:nvPr/>
        </p:nvPicPr>
        <p:blipFill>
          <a:blip r:embed="rId2"/>
          <a:srcRect l="13884"/>
          <a:stretch>
            <a:fillRect/>
          </a:stretch>
        </p:blipFill>
        <p:spPr bwMode="auto">
          <a:xfrm>
            <a:off x="0" y="836613"/>
            <a:ext cx="3887788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AutoShape 7" descr="9c3836530f4a176cc016a145dbdd905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08" name="AutoShape 9" descr="9c3836530f4a176cc016a145dbdd905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09" name="AutoShape 11" descr="9c3836530f4a176cc016a145dbdd905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10" name="AutoShape 13" descr="9c3836530f4a176cc016a145dbdd905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7111" name="Picture 17" descr="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21163"/>
            <a:ext cx="3816350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Rectangle 18"/>
          <p:cNvSpPr>
            <a:spLocks noChangeArrowheads="1"/>
          </p:cNvSpPr>
          <p:nvPr/>
        </p:nvSpPr>
        <p:spPr bwMode="auto">
          <a:xfrm>
            <a:off x="827088" y="3860800"/>
            <a:ext cx="2797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/>
              <a:t>Верховный тайный совет</a:t>
            </a:r>
          </a:p>
        </p:txBody>
      </p:sp>
      <p:pic>
        <p:nvPicPr>
          <p:cNvPr id="47113" name="Picture 20" descr="92d9cb32a4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0" y="1989138"/>
            <a:ext cx="1657350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22" descr="img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836613"/>
            <a:ext cx="54356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>
          <a:xfrm>
            <a:off x="1258888" y="0"/>
            <a:ext cx="6943725" cy="523875"/>
          </a:xfrm>
        </p:spPr>
        <p:txBody>
          <a:bodyPr/>
          <a:lstStyle/>
          <a:p>
            <a:r>
              <a:rPr lang="ru-RU" sz="2800" b="1" smtClean="0">
                <a:solidFill>
                  <a:schemeClr val="bg1"/>
                </a:solidFill>
                <a:latin typeface="Monotype Corsiva" pitchFamily="66" charset="0"/>
              </a:rPr>
              <a:t>Четвертый дворцовый переворот 1740 г.</a:t>
            </a:r>
          </a:p>
        </p:txBody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8131" name="Picture 5" descr="0007-007-Ioann-Antonovich-1740-17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692150"/>
            <a:ext cx="748982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5" descr="0016-016-4"/>
          <p:cNvPicPr>
            <a:picLocks noChangeAspect="1" noChangeArrowheads="1"/>
          </p:cNvPicPr>
          <p:nvPr/>
        </p:nvPicPr>
        <p:blipFill>
          <a:blip r:embed="rId3"/>
          <a:srcRect l="1875" t="18422" r="57016" b="7890"/>
          <a:stretch>
            <a:fillRect/>
          </a:stretch>
        </p:blipFill>
        <p:spPr bwMode="auto">
          <a:xfrm>
            <a:off x="5148263" y="2349500"/>
            <a:ext cx="2884487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7"/>
          <p:cNvSpPr>
            <a:spLocks noChangeArrowheads="1"/>
          </p:cNvSpPr>
          <p:nvPr/>
        </p:nvSpPr>
        <p:spPr bwMode="auto">
          <a:xfrm>
            <a:off x="1763713" y="4508500"/>
            <a:ext cx="338455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rgbClr val="6600FF"/>
                </a:solidFill>
              </a:rPr>
              <a:t>Переворот был направлен против регента императора – Бирона. Однако изменений в политике государства не произошло, т.к. все важные должности продолжали занимать немцы.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016750" cy="431800"/>
          </a:xfrm>
        </p:spPr>
        <p:txBody>
          <a:bodyPr/>
          <a:lstStyle/>
          <a:p>
            <a:r>
              <a:rPr lang="ru-RU" sz="3200" b="1" smtClean="0">
                <a:solidFill>
                  <a:schemeClr val="bg1"/>
                </a:solidFill>
                <a:latin typeface="Monotype Corsiva" pitchFamily="66" charset="0"/>
              </a:rPr>
              <a:t>Пятый дворцовый переворот 1741 г.</a:t>
            </a:r>
          </a:p>
        </p:txBody>
      </p:sp>
      <p:pic>
        <p:nvPicPr>
          <p:cNvPr id="49154" name="Picture 7" descr="0008-008-Elizaveta-Petrovna-1741-1761"/>
          <p:cNvPicPr>
            <a:picLocks noChangeAspect="1" noChangeArrowheads="1"/>
          </p:cNvPicPr>
          <p:nvPr/>
        </p:nvPicPr>
        <p:blipFill>
          <a:blip r:embed="rId2"/>
          <a:srcRect l="13206" t="1459"/>
          <a:stretch>
            <a:fillRect/>
          </a:stretch>
        </p:blipFill>
        <p:spPr bwMode="auto">
          <a:xfrm>
            <a:off x="0" y="620713"/>
            <a:ext cx="3348038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11" descr="orig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5263"/>
            <a:ext cx="3311525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7" descr="img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692150"/>
            <a:ext cx="615632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img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3933825"/>
            <a:ext cx="61563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/>
          </p:nvPr>
        </p:nvSpPr>
        <p:spPr>
          <a:xfrm>
            <a:off x="1042988" y="549275"/>
            <a:ext cx="7273925" cy="811213"/>
          </a:xfrm>
        </p:spPr>
        <p:txBody>
          <a:bodyPr/>
          <a:lstStyle/>
          <a:p>
            <a:r>
              <a:rPr lang="ru-RU" sz="2800" b="1" smtClean="0">
                <a:latin typeface="Monotype Corsiva" pitchFamily="66" charset="0"/>
              </a:rPr>
              <a:t>Российский престол наследовал</a:t>
            </a:r>
            <a:r>
              <a:rPr lang="ru-RU" sz="2800" b="1" smtClean="0">
                <a:latin typeface="Arial" charset="0"/>
              </a:rPr>
              <a:t> </a:t>
            </a:r>
            <a:r>
              <a:rPr lang="ru-RU" sz="2800" b="1" smtClean="0">
                <a:latin typeface="Monotype Corsiva" pitchFamily="66" charset="0"/>
              </a:rPr>
              <a:t>племянник  Елизаветы </a:t>
            </a:r>
            <a:r>
              <a:rPr lang="uk-UA" sz="2800" b="1" smtClean="0">
                <a:latin typeface="Monotype Corsiva" pitchFamily="66" charset="0"/>
              </a:rPr>
              <a:t>І</a:t>
            </a:r>
            <a:r>
              <a:rPr lang="uk-UA" sz="2800" b="1" smtClean="0">
                <a:latin typeface="Arial" charset="0"/>
              </a:rPr>
              <a:t> </a:t>
            </a:r>
            <a:r>
              <a:rPr lang="ru-RU" sz="2800" b="1" smtClean="0">
                <a:latin typeface="Monotype Corsiva" pitchFamily="66" charset="0"/>
              </a:rPr>
              <a:t>Петр </a:t>
            </a:r>
            <a:r>
              <a:rPr lang="uk-UA" sz="2800" b="1" smtClean="0">
                <a:latin typeface="Monotype Corsiva" pitchFamily="66" charset="0"/>
              </a:rPr>
              <a:t>ІІІ (1761-1762 гг.)</a:t>
            </a:r>
            <a:endParaRPr lang="ru-RU" sz="2800" b="1" smtClean="0">
              <a:latin typeface="Monotype Corsiva" pitchFamily="66" charset="0"/>
            </a:endParaRPr>
          </a:p>
        </p:txBody>
      </p:sp>
      <p:pic>
        <p:nvPicPr>
          <p:cNvPr id="50178" name="Picture 5" descr="img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341438"/>
            <a:ext cx="7634287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 idx="4294967295"/>
          </p:nvPr>
        </p:nvSpPr>
        <p:spPr>
          <a:xfrm>
            <a:off x="755650" y="817563"/>
            <a:ext cx="7632700" cy="811212"/>
          </a:xfrm>
        </p:spPr>
        <p:txBody>
          <a:bodyPr/>
          <a:lstStyle/>
          <a:p>
            <a:r>
              <a:rPr lang="uk-UA" sz="2400" b="1" smtClean="0">
                <a:latin typeface="Monotype Corsiva" pitchFamily="66" charset="0"/>
              </a:rPr>
              <a:t>Петр ІІІ</a:t>
            </a:r>
            <a:r>
              <a:rPr lang="ru-RU" sz="2400" b="1" smtClean="0">
                <a:latin typeface="Monotype Corsiva" pitchFamily="66" charset="0"/>
              </a:rPr>
              <a:t> заключил мир с Пруссией, отдав все завоеванные Россией в ходе Семилетней войны территории</a:t>
            </a:r>
          </a:p>
        </p:txBody>
      </p:sp>
      <p:sp>
        <p:nvSpPr>
          <p:cNvPr id="5120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03" name="Picture 5" descr="img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700213"/>
            <a:ext cx="7620000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/>
          </p:nvPr>
        </p:nvSpPr>
        <p:spPr>
          <a:xfrm>
            <a:off x="2555875" y="0"/>
            <a:ext cx="6588125" cy="908050"/>
          </a:xfrm>
        </p:spPr>
        <p:txBody>
          <a:bodyPr/>
          <a:lstStyle/>
          <a:p>
            <a:r>
              <a:rPr lang="ru-RU" sz="2800" b="1" smtClean="0">
                <a:latin typeface="Monotype Corsiva" pitchFamily="66" charset="0"/>
              </a:rPr>
              <a:t>Шестой дворцовый переворот 1762 г.</a:t>
            </a:r>
            <a:br>
              <a:rPr lang="ru-RU" sz="2800" b="1" smtClean="0">
                <a:latin typeface="Monotype Corsiva" pitchFamily="66" charset="0"/>
              </a:rPr>
            </a:br>
            <a:r>
              <a:rPr lang="uk-UA" sz="2800" b="1" smtClean="0">
                <a:latin typeface="Monotype Corsiva" pitchFamily="66" charset="0"/>
              </a:rPr>
              <a:t>І </a:t>
            </a:r>
            <a:r>
              <a:rPr lang="ru-RU" sz="2800" b="1" smtClean="0">
                <a:latin typeface="Monotype Corsiva" pitchFamily="66" charset="0"/>
              </a:rPr>
              <a:t>этап правления Екатерины </a:t>
            </a:r>
            <a:r>
              <a:rPr lang="uk-UA" sz="2800" b="1" smtClean="0">
                <a:latin typeface="Monotype Corsiva" pitchFamily="66" charset="0"/>
              </a:rPr>
              <a:t>ІІ</a:t>
            </a:r>
            <a:r>
              <a:rPr lang="ru-RU" sz="2800" b="1" smtClean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pic>
        <p:nvPicPr>
          <p:cNvPr id="52226" name="Picture 5" descr="im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836613"/>
            <a:ext cx="759618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img1"/>
          <p:cNvPicPr>
            <a:picLocks noChangeAspect="1" noChangeArrowheads="1"/>
          </p:cNvPicPr>
          <p:nvPr/>
        </p:nvPicPr>
        <p:blipFill>
          <a:blip r:embed="rId3"/>
          <a:srcRect l="-937" t="30434" b="39259"/>
          <a:stretch>
            <a:fillRect/>
          </a:stretch>
        </p:blipFill>
        <p:spPr bwMode="auto">
          <a:xfrm>
            <a:off x="1476375" y="5516563"/>
            <a:ext cx="7667625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5" descr="img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627313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>
          <a:xfrm>
            <a:off x="755650" y="908050"/>
            <a:ext cx="7488238" cy="709613"/>
          </a:xfrm>
        </p:spPr>
        <p:txBody>
          <a:bodyPr/>
          <a:lstStyle/>
          <a:p>
            <a:r>
              <a:rPr lang="ru-RU" sz="2800" b="1" smtClean="0">
                <a:latin typeface="Monotype Corsiva" pitchFamily="66" charset="0"/>
              </a:rPr>
              <a:t>В истории России существовало </a:t>
            </a:r>
            <a:r>
              <a:rPr lang="ru-RU" sz="2800" b="1" smtClean="0">
                <a:latin typeface="Arial" charset="0"/>
              </a:rPr>
              <a:t/>
            </a:r>
            <a:br>
              <a:rPr lang="ru-RU" sz="2800" b="1" smtClean="0">
                <a:latin typeface="Arial" charset="0"/>
              </a:rPr>
            </a:br>
            <a:r>
              <a:rPr lang="ru-RU" sz="2800" b="1" smtClean="0">
                <a:latin typeface="Monotype Corsiva" pitchFamily="66" charset="0"/>
              </a:rPr>
              <a:t>2 неудачных попытки модернизации</a:t>
            </a:r>
            <a:endParaRPr lang="ru-RU" sz="2400" b="1" smtClean="0"/>
          </a:p>
        </p:txBody>
      </p:sp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827088" y="1773238"/>
            <a:ext cx="7416800" cy="5084762"/>
          </a:xfrm>
        </p:spPr>
        <p:txBody>
          <a:bodyPr/>
          <a:lstStyle/>
          <a:p>
            <a:pPr marL="457200" indent="-457200" algn="just">
              <a:lnSpc>
                <a:spcPct val="80000"/>
              </a:lnSpc>
              <a:buFont typeface="Brush Script MT" pitchFamily="66" charset="0"/>
              <a:buAutoNum type="arabicPeriod"/>
            </a:pPr>
            <a:r>
              <a:rPr lang="ru-RU" sz="2000" b="1" smtClean="0"/>
              <a:t>Реформы императора Александра I (начало Х</a:t>
            </a:r>
            <a:r>
              <a:rPr lang="en-US" sz="2000" b="1" smtClean="0">
                <a:latin typeface="Arial" charset="0"/>
              </a:rPr>
              <a:t>I</a:t>
            </a:r>
            <a:r>
              <a:rPr lang="ru-RU" sz="2000" b="1" smtClean="0"/>
              <a:t>Х в.).</a:t>
            </a:r>
          </a:p>
          <a:p>
            <a:pPr marL="457200" indent="-457200" algn="just">
              <a:lnSpc>
                <a:spcPct val="80000"/>
              </a:lnSpc>
              <a:buFont typeface="Brush Script MT" pitchFamily="66" charset="0"/>
              <a:buNone/>
            </a:pPr>
            <a:endParaRPr lang="ru-RU" sz="2000" b="1" smtClean="0"/>
          </a:p>
          <a:p>
            <a:pPr marL="457200" indent="-457200" algn="just">
              <a:lnSpc>
                <a:spcPct val="80000"/>
              </a:lnSpc>
              <a:buFont typeface="Brush Script MT" pitchFamily="66" charset="0"/>
              <a:buNone/>
            </a:pPr>
            <a:r>
              <a:rPr lang="ru-RU" sz="2000" b="1" smtClean="0"/>
              <a:t>2. Реформы Генерального секретаря ЦК КПСС </a:t>
            </a:r>
          </a:p>
          <a:p>
            <a:pPr marL="457200" indent="-457200" algn="just">
              <a:lnSpc>
                <a:spcPct val="80000"/>
              </a:lnSpc>
              <a:buFont typeface="Brush Script MT" pitchFamily="66" charset="0"/>
              <a:buNone/>
            </a:pPr>
            <a:r>
              <a:rPr lang="ru-RU" sz="2000" b="1" smtClean="0"/>
              <a:t>	М.С. Горбачева (1985-1991 гг.).</a:t>
            </a:r>
          </a:p>
          <a:p>
            <a:pPr marL="457200" indent="-457200" algn="just">
              <a:lnSpc>
                <a:spcPct val="80000"/>
              </a:lnSpc>
              <a:buFont typeface="Brush Script MT" pitchFamily="66" charset="0"/>
              <a:buNone/>
            </a:pPr>
            <a:endParaRPr lang="ru-RU" sz="2000" b="1" smtClean="0"/>
          </a:p>
          <a:p>
            <a:pPr marL="457200" indent="-457200" algn="ctr">
              <a:lnSpc>
                <a:spcPct val="80000"/>
              </a:lnSpc>
              <a:buFont typeface="Brush Script MT" pitchFamily="66" charset="0"/>
              <a:buNone/>
            </a:pPr>
            <a:r>
              <a:rPr lang="ru-RU" b="1" smtClean="0"/>
              <a:t>Характер модернизации:</a:t>
            </a:r>
          </a:p>
          <a:p>
            <a:pPr marL="457200" indent="-457200" algn="just">
              <a:lnSpc>
                <a:spcPct val="80000"/>
              </a:lnSpc>
            </a:pPr>
            <a:r>
              <a:rPr lang="ru-RU" sz="2000" b="1" smtClean="0"/>
              <a:t>догоняющий, экзогенный характер;</a:t>
            </a:r>
          </a:p>
          <a:p>
            <a:pPr marL="457200" indent="-457200" algn="just">
              <a:lnSpc>
                <a:spcPct val="80000"/>
              </a:lnSpc>
            </a:pPr>
            <a:r>
              <a:rPr lang="ru-RU" sz="2000" b="1" smtClean="0"/>
              <a:t>отсутствие комплексного подхода;</a:t>
            </a:r>
          </a:p>
          <a:p>
            <a:pPr marL="457200" indent="-457200" algn="just">
              <a:lnSpc>
                <a:spcPct val="80000"/>
              </a:lnSpc>
            </a:pPr>
            <a:r>
              <a:rPr lang="ru-RU" sz="2000" b="1" smtClean="0"/>
              <a:t>опережала возможности и готовность народа к общественно-экономическим изменениям;</a:t>
            </a:r>
          </a:p>
          <a:p>
            <a:pPr marL="457200" indent="-457200" algn="just">
              <a:lnSpc>
                <a:spcPct val="80000"/>
              </a:lnSpc>
            </a:pPr>
            <a:r>
              <a:rPr lang="ru-RU" sz="2000" b="1" smtClean="0"/>
              <a:t>не затронула всех сфер общественной жизни.</a:t>
            </a:r>
          </a:p>
          <a:p>
            <a:pPr marL="457200" indent="-457200" algn="just">
              <a:lnSpc>
                <a:spcPct val="80000"/>
              </a:lnSpc>
              <a:buFont typeface="Brush Script MT" pitchFamily="66" charset="0"/>
              <a:buNone/>
            </a:pPr>
            <a:endParaRPr lang="ru-RU" sz="2000" b="1" smtClea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3250" name="Picture 5" descr="img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836613"/>
            <a:ext cx="774065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7" descr="1417226156_cd42390801c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916113"/>
            <a:ext cx="17272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 descr="1341510-f5573a2386bc5f2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133600"/>
            <a:ext cx="76327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7" descr="0006-006-Prosveschjonnyj-absoljutizm-politika-Ekateriny-II"/>
          <p:cNvPicPr>
            <a:picLocks noChangeAspect="1" noChangeArrowheads="1"/>
          </p:cNvPicPr>
          <p:nvPr/>
        </p:nvPicPr>
        <p:blipFill>
          <a:blip r:embed="rId3"/>
          <a:srcRect t="11081" r="41968" b="7930"/>
          <a:stretch>
            <a:fillRect/>
          </a:stretch>
        </p:blipFill>
        <p:spPr bwMode="auto">
          <a:xfrm>
            <a:off x="3924300" y="620713"/>
            <a:ext cx="45354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87152" name="Group 112"/>
          <p:cNvGraphicFramePr>
            <a:graphicFrameLocks noGrp="1"/>
          </p:cNvGraphicFramePr>
          <p:nvPr>
            <p:ph idx="4294967295"/>
          </p:nvPr>
        </p:nvGraphicFramePr>
        <p:xfrm>
          <a:off x="0" y="404813"/>
          <a:ext cx="9144000" cy="3852862"/>
        </p:xfrm>
        <a:graphic>
          <a:graphicData uri="http://schemas.openxmlformats.org/drawingml/2006/table">
            <a:tbl>
              <a:tblPr/>
              <a:tblGrid>
                <a:gridCol w="323850"/>
                <a:gridCol w="2376488"/>
                <a:gridCol w="6443662"/>
              </a:tblGrid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Название реформ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Положение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477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Губернская реформа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Территории стали делить на наместничества и уезды, количество первых возросло с 23 до 50. Во главе каждой губернии стоял губернатор, назначаемый Сенатом.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Судебная реформа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Сенат стал высшим судебным органом. Дворян судил земской суд, горожан – магистраты, крестьян – расправы. Были созданы советные суды.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Секуляризационная реформа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Монастырские земли вместе с проживавшими на них крестьянами отошли в распоряжение Коллегии экономии.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Реформа Сената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Сенат стал высшей судебной инстанцией, был разделен на 6 департаментов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7153" name="Group 113"/>
          <p:cNvGraphicFramePr>
            <a:graphicFrameLocks noGrp="1"/>
          </p:cNvGraphicFramePr>
          <p:nvPr/>
        </p:nvGraphicFramePr>
        <p:xfrm>
          <a:off x="0" y="3860800"/>
          <a:ext cx="9144000" cy="2997200"/>
        </p:xfrm>
        <a:graphic>
          <a:graphicData uri="http://schemas.openxmlformats.org/drawingml/2006/table">
            <a:tbl>
              <a:tblPr/>
              <a:tblGrid>
                <a:gridCol w="323850"/>
                <a:gridCol w="2376488"/>
                <a:gridCol w="6443662"/>
              </a:tblGrid>
              <a:tr h="6842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Городская реформа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Жители городов были поделены на 6 разрядов, каждый из которых имел свои права, обязанности и привилегии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Полицейская реформа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Управа благочиния стала органом городского полицейского управления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Реформа образования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городах были созданы народные училища, в которых могли учиться люди всех сословий. Содержались за счет государственной казны.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Денежная реформа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Впервые были образованы ссудная касса и Государственный банк, а также выпущены ассигнации – бумажные деньги.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55346" name="Rectangle 111"/>
          <p:cNvSpPr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РЕФОРМЫ ЕКАТЕРИНЫ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/>
          </p:cNvSpPr>
          <p:nvPr>
            <p:ph type="title" idx="4294967295"/>
          </p:nvPr>
        </p:nvSpPr>
        <p:spPr>
          <a:xfrm>
            <a:off x="684213" y="817563"/>
            <a:ext cx="7704137" cy="523875"/>
          </a:xfrm>
        </p:spPr>
        <p:txBody>
          <a:bodyPr/>
          <a:lstStyle/>
          <a:p>
            <a:r>
              <a:rPr lang="ru-RU" sz="2800" b="1" smtClean="0">
                <a:latin typeface="Monotype Corsiva" pitchFamily="66" charset="0"/>
              </a:rPr>
              <a:t>«</a:t>
            </a:r>
            <a:r>
              <a:rPr lang="ru-RU" sz="2400" b="1" smtClean="0">
                <a:latin typeface="Monotype Corsiva" pitchFamily="66" charset="0"/>
              </a:rPr>
              <a:t>Золотой век дворянства»</a:t>
            </a:r>
            <a:br>
              <a:rPr lang="ru-RU" sz="2400" b="1" smtClean="0">
                <a:latin typeface="Monotype Corsiva" pitchFamily="66" charset="0"/>
              </a:rPr>
            </a:br>
            <a:r>
              <a:rPr lang="ru-RU" sz="2400" b="1" smtClean="0">
                <a:latin typeface="Monotype Corsiva" pitchFamily="66" charset="0"/>
              </a:rPr>
              <a:t>наступил после введения в действие «Жалованной грамоты дворянству» 1785 г.</a:t>
            </a:r>
          </a:p>
        </p:txBody>
      </p:sp>
      <p:pic>
        <p:nvPicPr>
          <p:cNvPr id="56322" name="Picture 5" descr="0022-022-Usilenie-lichnoj-zavisimosti-krepostnykh-krestj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628775"/>
            <a:ext cx="7561262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5" descr="img8"/>
          <p:cNvPicPr>
            <a:picLocks noChangeAspect="1" noChangeArrowheads="1"/>
          </p:cNvPicPr>
          <p:nvPr/>
        </p:nvPicPr>
        <p:blipFill>
          <a:blip r:embed="rId2"/>
          <a:srcRect b="5193"/>
          <a:stretch>
            <a:fillRect/>
          </a:stretch>
        </p:blipFill>
        <p:spPr bwMode="auto">
          <a:xfrm>
            <a:off x="0" y="765175"/>
            <a:ext cx="4824413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7" descr="img31"/>
          <p:cNvPicPr>
            <a:picLocks noChangeAspect="1" noChangeArrowheads="1"/>
          </p:cNvPicPr>
          <p:nvPr/>
        </p:nvPicPr>
        <p:blipFill>
          <a:blip r:embed="rId3"/>
          <a:srcRect l="8273" r="5759" b="11856"/>
          <a:stretch>
            <a:fillRect/>
          </a:stretch>
        </p:blipFill>
        <p:spPr bwMode="auto">
          <a:xfrm>
            <a:off x="4643438" y="836613"/>
            <a:ext cx="450056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9" descr="img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49725"/>
            <a:ext cx="363537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11" descr="pch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75" y="4187825"/>
            <a:ext cx="5508625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12"/>
          <p:cNvSpPr>
            <a:spLocks noChangeArrowheads="1"/>
          </p:cNvSpPr>
          <p:nvPr/>
        </p:nvSpPr>
        <p:spPr bwMode="auto">
          <a:xfrm>
            <a:off x="5724525" y="620713"/>
            <a:ext cx="159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1773-1775 гг.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/>
          </p:cNvSpPr>
          <p:nvPr>
            <p:ph type="title"/>
          </p:nvPr>
        </p:nvSpPr>
        <p:spPr>
          <a:xfrm>
            <a:off x="684213" y="817563"/>
            <a:ext cx="7775575" cy="450850"/>
          </a:xfrm>
        </p:spPr>
        <p:txBody>
          <a:bodyPr/>
          <a:lstStyle/>
          <a:p>
            <a:r>
              <a:rPr lang="uk-UA" sz="2800" b="1" smtClean="0">
                <a:latin typeface="Monotype Corsiva" pitchFamily="66" charset="0"/>
              </a:rPr>
              <a:t>ІІ-</a:t>
            </a:r>
            <a:r>
              <a:rPr lang="ru-RU" sz="2800" b="1" smtClean="0">
                <a:latin typeface="Monotype Corsiva" pitchFamily="66" charset="0"/>
              </a:rPr>
              <a:t>й</a:t>
            </a:r>
            <a:r>
              <a:rPr lang="uk-UA" sz="2800" b="1" smtClean="0">
                <a:latin typeface="Monotype Corsiva" pitchFamily="66" charset="0"/>
              </a:rPr>
              <a:t> </a:t>
            </a:r>
            <a:r>
              <a:rPr lang="ru-RU" sz="2800" b="1" smtClean="0">
                <a:latin typeface="Monotype Corsiva" pitchFamily="66" charset="0"/>
              </a:rPr>
              <a:t>этап правления Екатерины </a:t>
            </a:r>
            <a:r>
              <a:rPr lang="uk-UA" sz="2400" b="1" smtClean="0">
                <a:latin typeface="Monotype Corsiva" pitchFamily="66" charset="0"/>
              </a:rPr>
              <a:t>ІІ</a:t>
            </a:r>
            <a:r>
              <a:rPr lang="ru-RU" sz="2400" b="1" smtClean="0">
                <a:latin typeface="Monotype Corsiva" pitchFamily="66" charset="0"/>
              </a:rPr>
              <a:t> - ужесточение внутренней политики Екатерины </a:t>
            </a:r>
            <a:r>
              <a:rPr lang="uk-UA" sz="2400" b="1" smtClean="0">
                <a:latin typeface="Monotype Corsiva" pitchFamily="66" charset="0"/>
              </a:rPr>
              <a:t>ІІ</a:t>
            </a:r>
            <a:r>
              <a:rPr lang="uk-UA" sz="2400" smtClean="0">
                <a:latin typeface="Monotype Corsiva" pitchFamily="66" charset="0"/>
              </a:rPr>
              <a:t> (</a:t>
            </a:r>
            <a:r>
              <a:rPr lang="ru-RU" sz="2400" b="1" smtClean="0">
                <a:latin typeface="Monotype Corsiva" pitchFamily="66" charset="0"/>
              </a:rPr>
              <a:t>1780-1790 гг.) – </a:t>
            </a:r>
            <a:r>
              <a:rPr lang="ru-RU" sz="2400" b="1" smtClean="0">
                <a:latin typeface="Arial" charset="0"/>
              </a:rPr>
              <a:t/>
            </a:r>
            <a:br>
              <a:rPr lang="ru-RU" sz="2400" b="1" smtClean="0">
                <a:latin typeface="Arial" charset="0"/>
              </a:rPr>
            </a:br>
            <a:r>
              <a:rPr lang="ru-RU" sz="2400" b="1" smtClean="0">
                <a:latin typeface="Monotype Corsiva" pitchFamily="66" charset="0"/>
              </a:rPr>
              <a:t>конец эпохи просвещенного абсолютизма</a:t>
            </a:r>
          </a:p>
        </p:txBody>
      </p:sp>
      <p:pic>
        <p:nvPicPr>
          <p:cNvPr id="58370" name="Picture 5" descr="img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086100"/>
            <a:ext cx="76327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7" descr="catherine_2_naka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3068638"/>
            <a:ext cx="252095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755650" y="1628775"/>
            <a:ext cx="73453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b="1"/>
              <a:t>ликвидация Запорожской Сечи;</a:t>
            </a:r>
          </a:p>
          <a:p>
            <a:pPr>
              <a:buFontTx/>
              <a:buChar char="•"/>
            </a:pPr>
            <a:r>
              <a:rPr lang="ru-RU" b="1"/>
              <a:t>усиление цензуры, закрытие вольных типографий;</a:t>
            </a:r>
          </a:p>
          <a:p>
            <a:pPr>
              <a:buFontTx/>
              <a:buChar char="•"/>
            </a:pPr>
            <a:r>
              <a:rPr lang="ru-RU" b="1"/>
              <a:t>репрессии относительно автора книги «Путешествие из Петербурга в Москву» А. Н. Радищева;</a:t>
            </a:r>
          </a:p>
          <a:p>
            <a:pPr>
              <a:buFontTx/>
              <a:buChar char="•"/>
            </a:pPr>
            <a:r>
              <a:rPr lang="ru-RU" b="1"/>
              <a:t>реформа государственного управления </a:t>
            </a:r>
            <a:r>
              <a:rPr lang="uk-UA" b="1"/>
              <a:t>1775 г.</a:t>
            </a:r>
            <a:endParaRPr lang="ru-RU" b="1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9394" name="Picture 9" descr="img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0663" y="0"/>
            <a:ext cx="4141787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9" descr="000442960_1-a9973b1d945cd6417e4820dd2d22d6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561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/>
        </p:nvGraphicFramePr>
        <p:xfrm>
          <a:off x="-1038561" y="3220788"/>
          <a:ext cx="6339982" cy="3620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9397" name="Рисунок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56100" y="2636838"/>
            <a:ext cx="478790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/>
          </p:cNvSpPr>
          <p:nvPr>
            <p:ph type="title"/>
          </p:nvPr>
        </p:nvSpPr>
        <p:spPr>
          <a:xfrm>
            <a:off x="755650" y="817563"/>
            <a:ext cx="7704138" cy="595312"/>
          </a:xfrm>
        </p:spPr>
        <p:txBody>
          <a:bodyPr/>
          <a:lstStyle/>
          <a:p>
            <a:r>
              <a:rPr lang="ru-RU" sz="2400" b="1" smtClean="0">
                <a:latin typeface="Monotype Corsiva" pitchFamily="66" charset="0"/>
              </a:rPr>
              <a:t>Выдающиеся полководцы периода царствования Екатерины </a:t>
            </a:r>
            <a:r>
              <a:rPr lang="uk-UA" sz="2400" b="1" smtClean="0">
                <a:latin typeface="Monotype Corsiva" pitchFamily="66" charset="0"/>
              </a:rPr>
              <a:t>ІІ</a:t>
            </a:r>
            <a:endParaRPr lang="ru-RU" sz="2400" b="1" smtClean="0">
              <a:latin typeface="Monotype Corsiva" pitchFamily="66" charset="0"/>
            </a:endParaRPr>
          </a:p>
        </p:txBody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0419" name="Picture 5" descr="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484313"/>
            <a:ext cx="748982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42" name="Picture 5" descr="img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32363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7" descr="img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0"/>
            <a:ext cx="4211637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5" descr="img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3325" y="3644900"/>
            <a:ext cx="540067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7"/>
          <p:cNvSpPr>
            <a:spLocks noChangeArrowheads="1"/>
          </p:cNvSpPr>
          <p:nvPr/>
        </p:nvSpPr>
        <p:spPr bwMode="auto">
          <a:xfrm>
            <a:off x="827088" y="3551238"/>
            <a:ext cx="30956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ja-JP" sz="1600" b="1">
                <a:latin typeface="Times New Roman" pitchFamily="18" charset="0"/>
              </a:rPr>
              <a:t>Всего между Россией и Османской империей за период с конца </a:t>
            </a:r>
            <a:r>
              <a:rPr lang="en-US" altLang="ja-JP" sz="1600" b="1">
                <a:latin typeface="Times New Roman" pitchFamily="18" charset="0"/>
              </a:rPr>
              <a:t>XVII</a:t>
            </a:r>
            <a:r>
              <a:rPr lang="ru-RU" altLang="ja-JP" sz="1600" b="1">
                <a:latin typeface="Times New Roman" pitchFamily="18" charset="0"/>
              </a:rPr>
              <a:t> </a:t>
            </a:r>
            <a:r>
              <a:rPr lang="en-US" altLang="ja-JP" sz="1600" b="1">
                <a:latin typeface="Times New Roman" pitchFamily="18" charset="0"/>
              </a:rPr>
              <a:t>-</a:t>
            </a:r>
            <a:r>
              <a:rPr lang="ru-RU" altLang="ja-JP" sz="1600" b="1">
                <a:latin typeface="Times New Roman" pitchFamily="18" charset="0"/>
              </a:rPr>
              <a:t> нач. </a:t>
            </a:r>
            <a:r>
              <a:rPr lang="en-US" altLang="ja-JP" sz="1600" b="1">
                <a:latin typeface="Times New Roman" pitchFamily="18" charset="0"/>
              </a:rPr>
              <a:t>XX</a:t>
            </a:r>
            <a:r>
              <a:rPr lang="ru-RU" altLang="ja-JP" sz="1600" b="1">
                <a:latin typeface="Times New Roman" pitchFamily="18" charset="0"/>
              </a:rPr>
              <a:t> вв.</a:t>
            </a:r>
          </a:p>
          <a:p>
            <a:pPr algn="ctr"/>
            <a:r>
              <a:rPr lang="ru-RU" altLang="ja-JP" sz="1600" b="1">
                <a:latin typeface="Times New Roman" pitchFamily="18" charset="0"/>
              </a:rPr>
              <a:t>(241 лет) было</a:t>
            </a:r>
          </a:p>
          <a:p>
            <a:pPr algn="ctr"/>
            <a:r>
              <a:rPr lang="ru-RU" altLang="ja-JP" sz="1600" b="1">
                <a:latin typeface="Times New Roman" pitchFamily="18" charset="0"/>
              </a:rPr>
              <a:t> 12 войн. В среднем одну от другой войны отделяло 19 лет.</a:t>
            </a:r>
            <a:r>
              <a:rPr lang="ru-RU" altLang="ja-JP" sz="160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246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2467" name="Picture 5" descr="img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765175"/>
            <a:ext cx="763270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body" idx="4294967295"/>
          </p:nvPr>
        </p:nvSpPr>
        <p:spPr>
          <a:xfrm>
            <a:off x="755650" y="836613"/>
            <a:ext cx="7488238" cy="2160587"/>
          </a:xfrm>
        </p:spPr>
        <p:txBody>
          <a:bodyPr/>
          <a:lstStyle/>
          <a:p>
            <a:pPr algn="ctr">
              <a:buFont typeface="Brush Script MT" pitchFamily="66" charset="0"/>
              <a:buNone/>
            </a:pPr>
            <a:r>
              <a:rPr lang="ru-RU" sz="2000" b="1" smtClean="0"/>
              <a:t>ПОСЛЕДСТВИЯ КОПИРОВАНИЯ ЗАПАДНЫХ ОБРАЗЦОВ МОДЕРНИЗАЦИИ  </a:t>
            </a:r>
          </a:p>
          <a:p>
            <a:pPr algn="just"/>
            <a:r>
              <a:rPr lang="ru-RU" sz="2000" b="1" smtClean="0"/>
              <a:t>диспропорции в разных сферах общественной жизни;</a:t>
            </a:r>
          </a:p>
          <a:p>
            <a:pPr algn="just"/>
            <a:r>
              <a:rPr lang="ru-RU" sz="2000" b="1" smtClean="0"/>
              <a:t>возникновение новых социальных конфликтов, которые вылились в 3 российских революций начала XX в.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1116013" y="3068638"/>
            <a:ext cx="6911975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ОДНАКО ПОЛОЖИТЕЛЬНЫЙ ОПЫТ ПРОВЕДЕНИЯ МОДЕРНИЗАЦИИ В ЯПОНИИ И КИТАЕ ПОКАЗЫВАЕТ:</a:t>
            </a:r>
          </a:p>
          <a:p>
            <a:pPr algn="just">
              <a:buFontTx/>
              <a:buChar char="•"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модернизацию необходимо проводить на основе собственной идентичности;</a:t>
            </a:r>
          </a:p>
          <a:p>
            <a:pPr algn="just">
              <a:buFontTx/>
              <a:buChar char="•"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необходимо учитывать:</a:t>
            </a:r>
          </a:p>
          <a:p>
            <a:pPr algn="just"/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- социокультурные особенности населения;</a:t>
            </a:r>
          </a:p>
          <a:p>
            <a:pPr algn="just"/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- специфику экономической и политической систем;</a:t>
            </a:r>
          </a:p>
          <a:p>
            <a:pPr algn="just"/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- предыдущий исторический опыт проведения реформ.</a:t>
            </a:r>
          </a:p>
          <a:p>
            <a:pPr algn="just"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endParaRPr lang="ru-RU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/>
          </p:cNvSpPr>
          <p:nvPr>
            <p:ph type="title" idx="4294967295"/>
          </p:nvPr>
        </p:nvSpPr>
        <p:spPr>
          <a:xfrm>
            <a:off x="0" y="6237288"/>
            <a:ext cx="9144000" cy="620712"/>
          </a:xfrm>
        </p:spPr>
        <p:txBody>
          <a:bodyPr/>
          <a:lstStyle/>
          <a:p>
            <a:r>
              <a:rPr lang="ru-RU" sz="1800" b="1" smtClean="0"/>
              <a:t>В СОСТАВ ИМПЕРИИ ВОШЛИ НОВЫЕ ЗЕМЛИ:</a:t>
            </a:r>
            <a:br>
              <a:rPr lang="ru-RU" sz="1800" b="1" smtClean="0"/>
            </a:br>
            <a:r>
              <a:rPr lang="ru-RU" sz="1800" b="1" smtClean="0">
                <a:solidFill>
                  <a:schemeClr val="bg1"/>
                </a:solidFill>
              </a:rPr>
              <a:t>Правобережная Украина, Белоруссия, южная Прибалтика, Северное Причерноморье, новые территории на Дальнем Востоке и Северной Америки</a:t>
            </a:r>
            <a:r>
              <a:rPr lang="ru-RU" sz="1800" smtClean="0">
                <a:solidFill>
                  <a:schemeClr val="bg1"/>
                </a:solidFill>
              </a:rPr>
              <a:t/>
            </a:r>
            <a:br>
              <a:rPr lang="ru-RU" sz="1800" smtClean="0">
                <a:solidFill>
                  <a:schemeClr val="bg1"/>
                </a:solidFill>
              </a:rPr>
            </a:br>
            <a:endParaRPr lang="ru-RU" sz="1800" smtClean="0">
              <a:solidFill>
                <a:schemeClr val="bg1"/>
              </a:solidFill>
            </a:endParaRPr>
          </a:p>
        </p:txBody>
      </p:sp>
      <p:pic>
        <p:nvPicPr>
          <p:cNvPr id="63490" name="Picture 7" descr="img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5" descr="img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0"/>
            <a:ext cx="5364162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5" descr="544350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0"/>
            <a:ext cx="2843212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5" descr="slide_3"/>
          <p:cNvPicPr>
            <a:picLocks noChangeAspect="1" noChangeArrowheads="1"/>
          </p:cNvPicPr>
          <p:nvPr/>
        </p:nvPicPr>
        <p:blipFill>
          <a:blip r:embed="rId4"/>
          <a:srcRect l="313" t="15804" b="8057"/>
          <a:stretch>
            <a:fillRect/>
          </a:stretch>
        </p:blipFill>
        <p:spPr bwMode="auto">
          <a:xfrm>
            <a:off x="755650" y="4724400"/>
            <a:ext cx="76327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6"/>
          <p:cNvSpPr>
            <a:spLocks noChangeArrowheads="1"/>
          </p:cNvSpPr>
          <p:nvPr/>
        </p:nvSpPr>
        <p:spPr bwMode="auto">
          <a:xfrm>
            <a:off x="684213" y="3933825"/>
            <a:ext cx="30956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Цель политики - отмена множества нововведений матери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5538" name="Picture 5" descr="29947147"/>
          <p:cNvPicPr>
            <a:picLocks noChangeAspect="1" noChangeArrowheads="1"/>
          </p:cNvPicPr>
          <p:nvPr/>
        </p:nvPicPr>
        <p:blipFill>
          <a:blip r:embed="rId2"/>
          <a:srcRect l="49527" t="17383" r="1910" b="5098"/>
          <a:stretch>
            <a:fillRect/>
          </a:stretch>
        </p:blipFill>
        <p:spPr bwMode="auto">
          <a:xfrm>
            <a:off x="5472113" y="836613"/>
            <a:ext cx="36718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7" descr="img41"/>
          <p:cNvPicPr>
            <a:picLocks noChangeAspect="1" noChangeArrowheads="1"/>
          </p:cNvPicPr>
          <p:nvPr/>
        </p:nvPicPr>
        <p:blipFill>
          <a:blip r:embed="rId3"/>
          <a:srcRect l="7272" r="7944" b="16293"/>
          <a:stretch>
            <a:fillRect/>
          </a:stretch>
        </p:blipFill>
        <p:spPr bwMode="auto">
          <a:xfrm>
            <a:off x="827088" y="765175"/>
            <a:ext cx="4608512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/>
          </p:cNvSpPr>
          <p:nvPr>
            <p:ph type="title"/>
          </p:nvPr>
        </p:nvSpPr>
        <p:spPr>
          <a:xfrm>
            <a:off x="755650" y="549275"/>
            <a:ext cx="7704138" cy="1201738"/>
          </a:xfrm>
        </p:spPr>
        <p:txBody>
          <a:bodyPr/>
          <a:lstStyle/>
          <a:p>
            <a:r>
              <a:rPr lang="ru-RU" sz="2800" b="1" smtClean="0">
                <a:latin typeface="Monotype Corsiva" pitchFamily="66" charset="0"/>
              </a:rPr>
              <a:t>В </a:t>
            </a:r>
            <a:r>
              <a:rPr lang="ru-RU" sz="2400" b="1" smtClean="0">
                <a:latin typeface="Monotype Corsiva" pitchFamily="66" charset="0"/>
              </a:rPr>
              <a:t>результате дворцового переворота в ночь на 11.03.1801 г. император Павел </a:t>
            </a:r>
            <a:r>
              <a:rPr lang="uk-UA" sz="2400" b="1" smtClean="0">
                <a:latin typeface="Monotype Corsiva" pitchFamily="66" charset="0"/>
              </a:rPr>
              <a:t>І</a:t>
            </a:r>
            <a:r>
              <a:rPr lang="ru-RU" sz="2400" b="1" smtClean="0">
                <a:latin typeface="Monotype Corsiva" pitchFamily="66" charset="0"/>
              </a:rPr>
              <a:t> был убит. </a:t>
            </a:r>
            <a:br>
              <a:rPr lang="ru-RU" sz="2400" b="1" smtClean="0">
                <a:latin typeface="Monotype Corsiva" pitchFamily="66" charset="0"/>
              </a:rPr>
            </a:br>
            <a:r>
              <a:rPr lang="ru-RU" sz="2400" b="1" smtClean="0">
                <a:latin typeface="Monotype Corsiva" pitchFamily="66" charset="0"/>
              </a:rPr>
              <a:t>В заговоре </a:t>
            </a:r>
            <a:r>
              <a:rPr lang="ru-RU" sz="2400" b="1" smtClean="0">
                <a:latin typeface="Arial" charset="0"/>
              </a:rPr>
              <a:t> </a:t>
            </a:r>
            <a:r>
              <a:rPr lang="ru-RU" sz="2400" b="1" smtClean="0">
                <a:latin typeface="Monotype Corsiva" pitchFamily="66" charset="0"/>
              </a:rPr>
              <a:t>возможно участвовал его сын Александр </a:t>
            </a:r>
            <a:r>
              <a:rPr lang="uk-UA" sz="2400" b="1" smtClean="0">
                <a:latin typeface="Monotype Corsiva" pitchFamily="66" charset="0"/>
              </a:rPr>
              <a:t>І</a:t>
            </a:r>
            <a:endParaRPr lang="ru-RU" sz="2400" b="1" smtClean="0">
              <a:latin typeface="Monotype Corsiva" pitchFamily="66" charset="0"/>
            </a:endParaRPr>
          </a:p>
        </p:txBody>
      </p:sp>
      <p:pic>
        <p:nvPicPr>
          <p:cNvPr id="66562" name="Picture 5" descr="slide_21"/>
          <p:cNvPicPr>
            <a:picLocks noChangeAspect="1" noChangeArrowheads="1"/>
          </p:cNvPicPr>
          <p:nvPr/>
        </p:nvPicPr>
        <p:blipFill>
          <a:blip r:embed="rId2"/>
          <a:srcRect l="6531" t="29770" r="3073" b="3458"/>
          <a:stretch>
            <a:fillRect/>
          </a:stretch>
        </p:blipFill>
        <p:spPr bwMode="auto">
          <a:xfrm>
            <a:off x="827088" y="1844675"/>
            <a:ext cx="748982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5" descr="urokb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4900" y="0"/>
            <a:ext cx="5499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8" descr="img2"/>
          <p:cNvPicPr>
            <a:picLocks noChangeAspect="1" noChangeArrowheads="1"/>
          </p:cNvPicPr>
          <p:nvPr/>
        </p:nvPicPr>
        <p:blipFill>
          <a:blip r:embed="rId3"/>
          <a:srcRect l="44458" t="20781"/>
          <a:stretch>
            <a:fillRect/>
          </a:stretch>
        </p:blipFill>
        <p:spPr bwMode="auto">
          <a:xfrm>
            <a:off x="684213" y="2781300"/>
            <a:ext cx="28797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9" descr="img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779838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8610" name="Picture 7" descr="45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0150" y="2286000"/>
            <a:ext cx="41338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9" descr="m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11" descr="img2"/>
          <p:cNvPicPr>
            <a:picLocks noChangeAspect="1" noChangeArrowheads="1"/>
          </p:cNvPicPr>
          <p:nvPr/>
        </p:nvPicPr>
        <p:blipFill>
          <a:blip r:embed="rId4"/>
          <a:srcRect b="12106"/>
          <a:stretch>
            <a:fillRect/>
          </a:stretch>
        </p:blipFill>
        <p:spPr bwMode="auto">
          <a:xfrm>
            <a:off x="0" y="2924175"/>
            <a:ext cx="52197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3" descr="%D0%9D%D0%B0%D0%BF%D0%BE%D0%BB%D0%B5%D0%BE%D0%B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5838825"/>
            <a:ext cx="1020763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7" descr="img7"/>
          <p:cNvPicPr>
            <a:picLocks noChangeAspect="1" noChangeArrowheads="1"/>
          </p:cNvPicPr>
          <p:nvPr/>
        </p:nvPicPr>
        <p:blipFill>
          <a:blip r:embed="rId2"/>
          <a:srcRect l="14166"/>
          <a:stretch>
            <a:fillRect/>
          </a:stretch>
        </p:blipFill>
        <p:spPr bwMode="auto">
          <a:xfrm>
            <a:off x="4356100" y="2673350"/>
            <a:ext cx="47879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11" descr="0_e790c_db2c444f_X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3463"/>
            <a:ext cx="44275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12" descr="img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0"/>
            <a:ext cx="43561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14" descr="231306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716463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5" descr="img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84663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9" descr="8731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3716338"/>
            <a:ext cx="3995737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Rectangle 11"/>
          <p:cNvSpPr>
            <a:spLocks noChangeArrowheads="1"/>
          </p:cNvSpPr>
          <p:nvPr/>
        </p:nvSpPr>
        <p:spPr bwMode="auto">
          <a:xfrm>
            <a:off x="5508625" y="3357563"/>
            <a:ext cx="2819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b="1"/>
              <a:t>Пожар в Москве 1812 г.</a:t>
            </a:r>
          </a:p>
        </p:txBody>
      </p:sp>
      <p:pic>
        <p:nvPicPr>
          <p:cNvPr id="70660" name="Picture 15" descr="bitva-info3a_480_3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44900"/>
            <a:ext cx="51482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17" descr="otiechiestviennaia_voina_1812_ghoda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0"/>
            <a:ext cx="4859337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5" descr="img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4211638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5" descr="img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6388" y="836613"/>
            <a:ext cx="5027612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2706" name="Picture 5" descr="img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87975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5" descr="img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3109913"/>
            <a:ext cx="5580062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6" descr="img1"/>
          <p:cNvPicPr>
            <a:picLocks noChangeAspect="1" noChangeArrowheads="1"/>
          </p:cNvPicPr>
          <p:nvPr/>
        </p:nvPicPr>
        <p:blipFill>
          <a:blip r:embed="rId4"/>
          <a:srcRect l="5667" t="15111" r="3604" b="14334"/>
          <a:stretch>
            <a:fillRect/>
          </a:stretch>
        </p:blipFill>
        <p:spPr bwMode="auto">
          <a:xfrm>
            <a:off x="5256213" y="836613"/>
            <a:ext cx="3887787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/>
          </p:cNvSpPr>
          <p:nvPr>
            <p:ph type="body" idx="4294967295"/>
          </p:nvPr>
        </p:nvSpPr>
        <p:spPr>
          <a:xfrm>
            <a:off x="611188" y="765175"/>
            <a:ext cx="7559675" cy="360363"/>
          </a:xfrm>
        </p:spPr>
        <p:txBody>
          <a:bodyPr/>
          <a:lstStyle/>
          <a:p>
            <a:pPr algn="ctr">
              <a:lnSpc>
                <a:spcPct val="80000"/>
              </a:lnSpc>
              <a:buFont typeface="Brush Script MT" pitchFamily="66" charset="0"/>
              <a:buNone/>
            </a:pPr>
            <a:r>
              <a:rPr lang="uk-UA" sz="1800" b="1" smtClean="0"/>
              <a:t>	</a:t>
            </a:r>
            <a:r>
              <a:rPr lang="ru-RU" sz="1800" b="1" smtClean="0"/>
              <a:t>ЭТАПЫ ПРОМЫШЛЕННОГО ПЕРЕВОРОТА </a:t>
            </a:r>
          </a:p>
          <a:p>
            <a:pPr algn="ctr">
              <a:lnSpc>
                <a:spcPct val="80000"/>
              </a:lnSpc>
              <a:buFont typeface="Brush Script MT" pitchFamily="66" charset="0"/>
              <a:buNone/>
            </a:pPr>
            <a:r>
              <a:rPr lang="ru-RU" sz="1800" b="1" smtClean="0"/>
              <a:t>В РОССИЙСКОЙ ИМПЕРИИ</a:t>
            </a:r>
          </a:p>
          <a:p>
            <a:pPr algn="ctr">
              <a:lnSpc>
                <a:spcPct val="80000"/>
              </a:lnSpc>
              <a:buFont typeface="Brush Script MT" pitchFamily="66" charset="0"/>
              <a:buNone/>
            </a:pPr>
            <a:endParaRPr lang="uk-UA" sz="1800" b="1" smtClean="0"/>
          </a:p>
          <a:p>
            <a:pPr algn="just">
              <a:lnSpc>
                <a:spcPct val="80000"/>
              </a:lnSpc>
              <a:buFont typeface="Brush Script MT" pitchFamily="66" charset="0"/>
              <a:buNone/>
            </a:pPr>
            <a:r>
              <a:rPr lang="uk-UA" sz="700" smtClean="0"/>
              <a:t>	</a:t>
            </a:r>
            <a:endParaRPr lang="ru-RU" sz="700" smtClean="0"/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827088" y="1341438"/>
            <a:ext cx="3455987" cy="1150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uk-UA" b="1">
                <a:effectLst>
                  <a:outerShdw blurRad="38100" dist="38100" dir="2700000" algn="tl">
                    <a:srgbClr val="FFFFFF"/>
                  </a:outerShdw>
                </a:effectLst>
              </a:rPr>
              <a:t>І 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этап</a:t>
            </a:r>
            <a:r>
              <a:rPr lang="uk-UA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b="1"/>
              <a:t>промышленного переворота</a:t>
            </a:r>
            <a:endParaRPr lang="uk-UA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uk-UA" b="1">
                <a:effectLst>
                  <a:outerShdw blurRad="38100" dist="38100" dir="2700000" algn="tl">
                    <a:srgbClr val="FFFFFF"/>
                  </a:outerShdw>
                </a:effectLst>
              </a:rPr>
              <a:t>40-50 гг. XIX в.</a:t>
            </a:r>
            <a:endParaRPr lang="ru-RU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4643438" y="1268413"/>
            <a:ext cx="3408362" cy="1152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uk-UA" b="1">
                <a:effectLst>
                  <a:outerShdw blurRad="38100" dist="38100" dir="2700000" algn="tl">
                    <a:srgbClr val="FFFFFF"/>
                  </a:outerShdw>
                </a:effectLst>
              </a:rPr>
              <a:t>ІІ 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этап</a:t>
            </a:r>
          </a:p>
          <a:p>
            <a:pPr algn="ctr">
              <a:defRPr/>
            </a:pPr>
            <a:r>
              <a:rPr lang="ru-RU" b="1"/>
              <a:t>промышленного переворота</a:t>
            </a:r>
            <a:endParaRPr lang="uk-UA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uk-UA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uk-UA" b="1">
                <a:effectLst>
                  <a:outerShdw blurRad="38100" dist="38100" dir="2700000" algn="tl">
                    <a:srgbClr val="FFFFFF"/>
                  </a:outerShdw>
                </a:effectLst>
              </a:rPr>
              <a:t>60-80 гг. XIX в.</a:t>
            </a:r>
            <a:endParaRPr lang="ru-RU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2492375"/>
            <a:ext cx="4191000" cy="28527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  <a:t> начался в легкой промышленности;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  <a:t> инициирован «снизу»</a:t>
            </a:r>
            <a:b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  <a:t>предпринимателями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  <a:t>из различных социальных</a:t>
            </a:r>
            <a:b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  <a:t>групп (дворянства, купечества,</a:t>
            </a:r>
            <a:b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  <a:t>городского населения,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  <a:t>крепостных крестьян)</a:t>
            </a:r>
            <a:r>
              <a:rPr lang="ru-RU"/>
              <a:t>.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4500563" y="2420938"/>
            <a:ext cx="4643437" cy="28527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  <a:t> охватывал сферу тяжелой</a:t>
            </a:r>
            <a:b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  <a:t>  промышленности и транспорта;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  <a:t> инициирован   «сверху»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  <a:t>правительством вследствие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  <a:t>неудач во внешней политике и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  <a:t>военной сфере (Крымская война);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  <a:t>  индустриализация экономики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  <a:t>охватила отдельные территории,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  <a:t>в том числе Юг России (Новороссия).</a:t>
            </a:r>
            <a:r>
              <a:rPr lang="ru-RU"/>
              <a:t> </a:t>
            </a:r>
          </a:p>
        </p:txBody>
      </p:sp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755650" y="5373688"/>
            <a:ext cx="7488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/>
              <a:t>На ІІ</a:t>
            </a:r>
            <a:r>
              <a:rPr lang="ru-RU" b="1"/>
              <a:t> этапе модернизации произошло окончательное разрушение традиционного общества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5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11638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5" descr="img21"/>
          <p:cNvPicPr>
            <a:picLocks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995738" y="908050"/>
            <a:ext cx="5148262" cy="5949950"/>
          </a:xfrm>
        </p:spPr>
      </p:pic>
      <p:pic>
        <p:nvPicPr>
          <p:cNvPr id="73731" name="Picture 7" descr="25528207"/>
          <p:cNvPicPr>
            <a:picLocks noChangeAspect="1" noChangeArrowheads="1"/>
          </p:cNvPicPr>
          <p:nvPr/>
        </p:nvPicPr>
        <p:blipFill>
          <a:blip r:embed="rId4"/>
          <a:srcRect l="16927" t="1172" b="2643"/>
          <a:stretch>
            <a:fillRect/>
          </a:stretch>
        </p:blipFill>
        <p:spPr bwMode="auto">
          <a:xfrm>
            <a:off x="0" y="3573463"/>
            <a:ext cx="4211638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6" descr="15355_orig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4076700"/>
            <a:ext cx="47164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8" descr="img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6613"/>
            <a:ext cx="529272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12" descr="kaz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76700"/>
            <a:ext cx="428466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Rectangle 13"/>
          <p:cNvSpPr>
            <a:spLocks noChangeArrowheads="1"/>
          </p:cNvSpPr>
          <p:nvPr/>
        </p:nvSpPr>
        <p:spPr bwMode="auto">
          <a:xfrm>
            <a:off x="0" y="6276975"/>
            <a:ext cx="39243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bg1"/>
                </a:solidFill>
              </a:rPr>
              <a:t>Казнь 5 декабристов в Петропавловской крепости</a:t>
            </a:r>
            <a:endParaRPr lang="ru-RU" sz="1600" b="1"/>
          </a:p>
        </p:txBody>
      </p:sp>
      <p:sp>
        <p:nvSpPr>
          <p:cNvPr id="74757" name="Rectangle 14"/>
          <p:cNvSpPr>
            <a:spLocks noChangeArrowheads="1"/>
          </p:cNvSpPr>
          <p:nvPr/>
        </p:nvSpPr>
        <p:spPr bwMode="auto">
          <a:xfrm>
            <a:off x="4067175" y="6308725"/>
            <a:ext cx="5076825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bg1"/>
                </a:solidFill>
              </a:rPr>
              <a:t>Выстрел декабриста Каховского в генерал-губернатора Петербурга Милорадовича</a:t>
            </a:r>
            <a:r>
              <a:rPr lang="ru-RU" b="1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4758" name="Picture 5" descr="0024-024-Vosstani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8513" y="0"/>
            <a:ext cx="4535487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/>
          </p:cNvSpPr>
          <p:nvPr>
            <p:ph type="title"/>
          </p:nvPr>
        </p:nvSpPr>
        <p:spPr>
          <a:xfrm>
            <a:off x="755650" y="817563"/>
            <a:ext cx="7632700" cy="307975"/>
          </a:xfrm>
        </p:spPr>
        <p:txBody>
          <a:bodyPr/>
          <a:lstStyle/>
          <a:p>
            <a:r>
              <a:rPr lang="ru-RU" sz="3200" b="1" smtClean="0">
                <a:latin typeface="Monotype Corsiva" pitchFamily="66" charset="0"/>
              </a:rPr>
              <a:t>Политика Николая </a:t>
            </a:r>
            <a:r>
              <a:rPr lang="uk-UA" sz="3200" b="1" smtClean="0">
                <a:latin typeface="Monotype Corsiva" pitchFamily="66" charset="0"/>
              </a:rPr>
              <a:t>І (1825-1855 гг.)</a:t>
            </a:r>
            <a:endParaRPr lang="ru-RU" sz="3200" b="1" smtClean="0">
              <a:latin typeface="Monotype Corsiva" pitchFamily="66" charset="0"/>
            </a:endParaRPr>
          </a:p>
        </p:txBody>
      </p:sp>
      <p:pic>
        <p:nvPicPr>
          <p:cNvPr id="75778" name="Picture 7" descr="0007-007-Reformy-Nikolaja-I"/>
          <p:cNvPicPr>
            <a:picLocks noChangeAspect="1" noChangeArrowheads="1"/>
          </p:cNvPicPr>
          <p:nvPr/>
        </p:nvPicPr>
        <p:blipFill>
          <a:blip r:embed="rId2"/>
          <a:srcRect l="67102" t="17255" r="1617" b="20865"/>
          <a:stretch>
            <a:fillRect/>
          </a:stretch>
        </p:blipFill>
        <p:spPr bwMode="auto">
          <a:xfrm>
            <a:off x="7056438" y="3860800"/>
            <a:ext cx="208756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9" descr="130443639a4d81b368b81c223ea27df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96975"/>
            <a:ext cx="4211638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Rectangle 10"/>
          <p:cNvSpPr>
            <a:spLocks noChangeArrowheads="1"/>
          </p:cNvSpPr>
          <p:nvPr/>
        </p:nvSpPr>
        <p:spPr bwMode="auto">
          <a:xfrm>
            <a:off x="4140200" y="1557338"/>
            <a:ext cx="417671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Реформы Николая І:</a:t>
            </a:r>
          </a:p>
          <a:p>
            <a:pPr>
              <a:buFontTx/>
              <a:buChar char="•"/>
            </a:pPr>
            <a:r>
              <a:rPr lang="ru-RU" b="1"/>
              <a:t>создание ІІІ отделения жандармов и нового устава о цензуре (1826 г.);</a:t>
            </a:r>
          </a:p>
          <a:p>
            <a:pPr>
              <a:buFontTx/>
              <a:buChar char="•"/>
            </a:pPr>
            <a:r>
              <a:rPr lang="ru-RU" b="1"/>
              <a:t>Новый свод законов Российской империи (1833 г.);</a:t>
            </a:r>
          </a:p>
          <a:p>
            <a:pPr>
              <a:buFontTx/>
              <a:buChar char="•"/>
            </a:pPr>
            <a:r>
              <a:rPr lang="ru-RU" b="1"/>
              <a:t>Крестьянская реформа (1848 г.);</a:t>
            </a:r>
          </a:p>
          <a:p>
            <a:pPr>
              <a:buFontTx/>
              <a:buChar char="•"/>
            </a:pPr>
            <a:r>
              <a:rPr lang="ru-RU" b="1"/>
              <a:t>Денежная реформа (1839-1843 гг.).</a:t>
            </a:r>
          </a:p>
        </p:txBody>
      </p:sp>
      <p:sp>
        <p:nvSpPr>
          <p:cNvPr id="75781" name="Rectangle 11"/>
          <p:cNvSpPr>
            <a:spLocks noChangeArrowheads="1"/>
          </p:cNvSpPr>
          <p:nvPr/>
        </p:nvSpPr>
        <p:spPr bwMode="auto">
          <a:xfrm>
            <a:off x="684213" y="4652963"/>
            <a:ext cx="4679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Лучшими администраторами Николай </a:t>
            </a:r>
            <a:r>
              <a:rPr lang="uk-UA" b="1"/>
              <a:t>І</a:t>
            </a:r>
            <a:r>
              <a:rPr lang="ru-RU" b="1"/>
              <a:t> считал генералов, поэтому именно они занимали должности министров и губернаторов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6802" name="Picture 5" descr="500px-8kl_Nik1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836613"/>
            <a:ext cx="7343775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im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844675"/>
            <a:ext cx="7632700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5" descr="%22OIP"/>
          <p:cNvPicPr>
            <a:picLocks noChangeAspect="1" noChangeArrowheads="1"/>
          </p:cNvPicPr>
          <p:nvPr/>
        </p:nvPicPr>
        <p:blipFill>
          <a:blip r:embed="rId3"/>
          <a:srcRect r="7864" b="9052"/>
          <a:stretch>
            <a:fillRect/>
          </a:stretch>
        </p:blipFill>
        <p:spPr bwMode="auto">
          <a:xfrm>
            <a:off x="2843213" y="0"/>
            <a:ext cx="35639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8850" name="Picture 5" descr="z-f1eb6197"/>
          <p:cNvPicPr>
            <a:picLocks noChangeAspect="1" noChangeArrowheads="1"/>
          </p:cNvPicPr>
          <p:nvPr/>
        </p:nvPicPr>
        <p:blipFill>
          <a:blip r:embed="rId2"/>
          <a:srcRect b="28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9874" name="Picture 3" descr="im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836613"/>
            <a:ext cx="7416800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0898" name="Picture 5" descr="file_201003071629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4032250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6" descr="img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6338"/>
            <a:ext cx="45354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8" descr="img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620713"/>
            <a:ext cx="514826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10" descr="origin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651250"/>
            <a:ext cx="457200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1922" name="Picture 5" descr="im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765175"/>
            <a:ext cx="7548562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5" descr="0016-016-Aleksandr-mirotvorets-1881-1894-gody-pravlenij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1989138"/>
            <a:ext cx="377983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2946" name="Picture 5" descr="0012-012-Vneshnjaja-politika-Aleksandra-I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150"/>
            <a:ext cx="4932363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7" descr="0004-004-Napravlenija-vneshnej-politiki-Aleksandra-II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692150"/>
            <a:ext cx="428466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9" descr="0039-039-TSar-mirotvore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33825"/>
            <a:ext cx="608488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8" name="Picture 5" descr="0003-003-Osnovnye-napravlenija-ekonomicheskoj-politi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836613"/>
            <a:ext cx="7488238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3970" name="Picture 3" descr="4260cd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765175"/>
            <a:ext cx="7351712" cy="544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 idx="4294967295"/>
          </p:nvPr>
        </p:nvSpPr>
        <p:spPr>
          <a:xfrm>
            <a:off x="2195513" y="817563"/>
            <a:ext cx="4537075" cy="1531937"/>
          </a:xfrm>
        </p:spPr>
        <p:txBody>
          <a:bodyPr/>
          <a:lstStyle/>
          <a:p>
            <a:r>
              <a:rPr lang="ru-RU" sz="2400" b="1" smtClean="0">
                <a:latin typeface="Monotype Corsiva" pitchFamily="66" charset="0"/>
              </a:rPr>
              <a:t>Ускорили развитие капитализма в Российской империи политика патернализма  в экономической политике и реформа 1861 р. об отмене крепостного права</a:t>
            </a:r>
          </a:p>
        </p:txBody>
      </p:sp>
      <p:sp>
        <p:nvSpPr>
          <p:cNvPr id="20482" name="Rectangle 3"/>
          <p:cNvSpPr>
            <a:spLocks noGrp="1"/>
          </p:cNvSpPr>
          <p:nvPr>
            <p:ph type="body" idx="4294967295"/>
          </p:nvPr>
        </p:nvSpPr>
        <p:spPr>
          <a:xfrm>
            <a:off x="1619250" y="2276475"/>
            <a:ext cx="5832475" cy="4032250"/>
          </a:xfrm>
        </p:spPr>
        <p:txBody>
          <a:bodyPr/>
          <a:lstStyle/>
          <a:p>
            <a:pPr algn="just">
              <a:lnSpc>
                <a:spcPct val="80000"/>
              </a:lnSpc>
              <a:buFont typeface="Brush Script MT" pitchFamily="66" charset="0"/>
              <a:buNone/>
            </a:pPr>
            <a:endParaRPr lang="ru-RU" sz="1800" smtClean="0"/>
          </a:p>
          <a:p>
            <a:pPr algn="just">
              <a:lnSpc>
                <a:spcPct val="80000"/>
              </a:lnSpc>
            </a:pPr>
            <a:r>
              <a:rPr lang="ru-RU" sz="1800" smtClean="0"/>
              <a:t>рост инвестиций иностранного капитала (английский, бельгийский, немецкий, французский), который способствовал внедрению новой техники и технологий;</a:t>
            </a:r>
          </a:p>
          <a:p>
            <a:pPr algn="just">
              <a:lnSpc>
                <a:spcPct val="80000"/>
              </a:lnSpc>
            </a:pPr>
            <a:r>
              <a:rPr lang="ru-RU" sz="1800" smtClean="0"/>
              <a:t>локомотивом процесса индустриализации в конце 1870-х гг. стали крупные госзаказы (в первую очередь военного ведомства) в отраслях:</a:t>
            </a:r>
          </a:p>
          <a:p>
            <a:pPr algn="just">
              <a:lnSpc>
                <a:spcPct val="80000"/>
              </a:lnSpc>
              <a:buFont typeface="Brush Script MT" pitchFamily="66" charset="0"/>
              <a:buNone/>
            </a:pPr>
            <a:r>
              <a:rPr lang="ru-RU" sz="1800" smtClean="0"/>
              <a:t>	- угледобыча;</a:t>
            </a:r>
          </a:p>
          <a:p>
            <a:pPr algn="just">
              <a:lnSpc>
                <a:spcPct val="80000"/>
              </a:lnSpc>
              <a:buFont typeface="Brush Script MT" pitchFamily="66" charset="0"/>
              <a:buNone/>
            </a:pPr>
            <a:r>
              <a:rPr lang="ru-RU" sz="1800" smtClean="0"/>
              <a:t>	- металлургическая промышленность (в начале XX в. удовлетворяла потребности российского рынка и  экспорта);</a:t>
            </a:r>
          </a:p>
          <a:p>
            <a:pPr algn="just">
              <a:lnSpc>
                <a:spcPct val="80000"/>
              </a:lnSpc>
              <a:buFont typeface="Brush Script MT" pitchFamily="66" charset="0"/>
              <a:buNone/>
            </a:pPr>
            <a:r>
              <a:rPr lang="ru-RU" sz="1800" smtClean="0"/>
              <a:t>	- тяжелое машиностроение (паровозостроительные заводы в Луганске и Харькове, судостроительные верфи в Николаеве, предприятия по производству железнодорожных рельсов;  </a:t>
            </a:r>
          </a:p>
        </p:txBody>
      </p:sp>
      <p:pic>
        <p:nvPicPr>
          <p:cNvPr id="20483" name="Picture 2" descr="Картинка 23 из 69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11775"/>
            <a:ext cx="1979613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Картинка 119 из 2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5780" y="5466977"/>
            <a:ext cx="1683219" cy="14079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485" name="Picture 7" descr="201112021446-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268538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9" descr="foto_09"/>
          <p:cNvPicPr>
            <a:picLocks noChangeAspect="1" noChangeArrowheads="1"/>
          </p:cNvPicPr>
          <p:nvPr/>
        </p:nvPicPr>
        <p:blipFill>
          <a:blip r:embed="rId5"/>
          <a:srcRect l="-1172" b="18124"/>
          <a:stretch>
            <a:fillRect/>
          </a:stretch>
        </p:blipFill>
        <p:spPr bwMode="auto">
          <a:xfrm>
            <a:off x="6659563" y="0"/>
            <a:ext cx="2484437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/>
          </p:cNvSpPr>
          <p:nvPr>
            <p:ph type="body" idx="4294967295"/>
          </p:nvPr>
        </p:nvSpPr>
        <p:spPr>
          <a:xfrm>
            <a:off x="755650" y="620713"/>
            <a:ext cx="7416800" cy="2736850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ru-RU" sz="1600" b="1" smtClean="0"/>
              <a:t>Наравне со старым центром индустрии – Уралом, появились новые центры в Малороссии (Донбасс, Слобожанщина, Причерноморье).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sz="1600" b="1" smtClean="0"/>
              <a:t>		- в 1867 г. Малороссия производила 0,3% чугуна империи,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sz="1600" b="1" smtClean="0"/>
              <a:t>		-  в 1897 гг. - 40,7%.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sz="1600" b="1" smtClean="0"/>
              <a:t>		Донбасс обеспечивал 70% всероссийской добычи угля.</a:t>
            </a:r>
          </a:p>
          <a:p>
            <a:pPr algn="just">
              <a:lnSpc>
                <a:spcPct val="80000"/>
              </a:lnSpc>
            </a:pPr>
            <a:r>
              <a:rPr lang="ru-RU" sz="1600" b="1" smtClean="0"/>
              <a:t>на промышленное развитие положительное влияние имела развитие железнодорожной сети;</a:t>
            </a:r>
          </a:p>
          <a:p>
            <a:pPr algn="just">
              <a:lnSpc>
                <a:spcPct val="80000"/>
              </a:lnSpc>
            </a:pPr>
            <a:r>
              <a:rPr lang="ru-RU" sz="1600" b="1" smtClean="0"/>
              <a:t>быстрые темпы роста легкой промышленности, прежде всего отраслей по переработке сельхозсырья. </a:t>
            </a:r>
          </a:p>
        </p:txBody>
      </p:sp>
      <p:pic>
        <p:nvPicPr>
          <p:cNvPr id="21506" name="Picture 4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289300"/>
            <a:ext cx="7488238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1509</TotalTime>
  <Words>1044</Words>
  <Application>Microsoft Office PowerPoint</Application>
  <PresentationFormat>Экран (4:3)</PresentationFormat>
  <Paragraphs>156</Paragraphs>
  <Slides>70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70</vt:i4>
      </vt:variant>
    </vt:vector>
  </HeadingPairs>
  <TitlesOfParts>
    <vt:vector size="84" baseType="lpstr">
      <vt:lpstr>Arial</vt:lpstr>
      <vt:lpstr>Constantia</vt:lpstr>
      <vt:lpstr>Brush Script MT</vt:lpstr>
      <vt:lpstr>Calibri</vt:lpstr>
      <vt:lpstr>Franklin Gothic Book</vt:lpstr>
      <vt:lpstr>Rage Italic</vt:lpstr>
      <vt:lpstr>Monotype Corsiva</vt:lpstr>
      <vt:lpstr>Wingdings</vt:lpstr>
      <vt:lpstr>ＭＳ Ｐゴシック</vt:lpstr>
      <vt:lpstr>Times New Roman</vt:lpstr>
      <vt:lpstr>Кнопка</vt:lpstr>
      <vt:lpstr>Кнопка</vt:lpstr>
      <vt:lpstr>Кнопка</vt:lpstr>
      <vt:lpstr>Кнопка</vt:lpstr>
      <vt:lpstr>РОССИЯ И МИР В XVIII–XIX вв.: ПОПЫТКИ МОДЕРНИЗАЦИИ И ПРОМЫШЛЕННЫЙ ПЕРЕВОРОТ </vt:lpstr>
      <vt:lpstr>План</vt:lpstr>
      <vt:lpstr>В истории России было  осуществлено 3 попытки модернизации, которые с известной долей условности можно считать удачными. Инициатором и режиссером  этих процессов выступали правительственные круги России</vt:lpstr>
      <vt:lpstr>В истории России существовало  2 неудачных попытки модернизации</vt:lpstr>
      <vt:lpstr>Слайд 5</vt:lpstr>
      <vt:lpstr>Слайд 6</vt:lpstr>
      <vt:lpstr>Слайд 7</vt:lpstr>
      <vt:lpstr>Ускорили развитие капитализма в Российской империи политика патернализма  в экономической политике и реформа 1861 р. об отмене крепостного права</vt:lpstr>
      <vt:lpstr>Слайд 9</vt:lpstr>
      <vt:lpstr>Значительные изменения претерпело сельское хозяйство Российской империи</vt:lpstr>
      <vt:lpstr>ДИНАСТИЯ РОМАНОВЫХ</vt:lpstr>
      <vt:lpstr>Слайд 12</vt:lpstr>
      <vt:lpstr>Слайд 13</vt:lpstr>
      <vt:lpstr>Слайд 14</vt:lpstr>
      <vt:lpstr>Слайд 15</vt:lpstr>
      <vt:lpstr>Проблемный вопрос  ПЕТРА І – ГЕНИЙ ЗЛА ИЛИ ДОБРА ДЛЯ РОССИИ?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Победа над армией шведского короля  Карла ХІІ в Полтавской битве 27.06.1709 г.</vt:lpstr>
      <vt:lpstr>Слайд 29</vt:lpstr>
      <vt:lpstr>Слайд 30</vt:lpstr>
      <vt:lpstr>Слайд 31</vt:lpstr>
      <vt:lpstr> Первый дворцовый переворот 1725 г. </vt:lpstr>
      <vt:lpstr>Второй дворцовый переворот 1727 г.</vt:lpstr>
      <vt:lpstr>Третий дворцовый переворот 1730 г. Бироновщина</vt:lpstr>
      <vt:lpstr>Четвертый дворцовый переворот 1740 г.</vt:lpstr>
      <vt:lpstr>Пятый дворцовый переворот 1741 г.</vt:lpstr>
      <vt:lpstr>Российский престол наследовал племянник  Елизаветы І Петр ІІІ (1761-1762 гг.)</vt:lpstr>
      <vt:lpstr>Петр ІІІ заключил мир с Пруссией, отдав все завоеванные Россией в ходе Семилетней войны территории</vt:lpstr>
      <vt:lpstr>Шестой дворцовый переворот 1762 г. І этап правления Екатерины ІІ </vt:lpstr>
      <vt:lpstr>Слайд 40</vt:lpstr>
      <vt:lpstr>Слайд 41</vt:lpstr>
      <vt:lpstr>Слайд 42</vt:lpstr>
      <vt:lpstr>«Золотой век дворянства» наступил после введения в действие «Жалованной грамоты дворянству» 1785 г.</vt:lpstr>
      <vt:lpstr>Слайд 44</vt:lpstr>
      <vt:lpstr>ІІ-й этап правления Екатерины ІІ - ужесточение внутренней политики Екатерины ІІ (1780-1790 гг.) –  конец эпохи просвещенного абсолютизма</vt:lpstr>
      <vt:lpstr>Слайд 46</vt:lpstr>
      <vt:lpstr>Выдающиеся полководцы периода царствования Екатерины ІІ</vt:lpstr>
      <vt:lpstr>Слайд 48</vt:lpstr>
      <vt:lpstr>Слайд 49</vt:lpstr>
      <vt:lpstr>В СОСТАВ ИМПЕРИИ ВОШЛИ НОВЫЕ ЗЕМЛИ: Правобережная Украина, Белоруссия, южная Прибалтика, Северное Причерноморье, новые территории на Дальнем Востоке и Северной Америки </vt:lpstr>
      <vt:lpstr>Слайд 51</vt:lpstr>
      <vt:lpstr>Слайд 52</vt:lpstr>
      <vt:lpstr>В результате дворцового переворота в ночь на 11.03.1801 г. император Павел І был убит.  В заговоре  возможно участвовал его сын Александр І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Политика Николая І (1825-1855 гг.)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LiLer</dc:creator>
  <cp:lastModifiedBy>d</cp:lastModifiedBy>
  <cp:revision>271</cp:revision>
  <dcterms:created xsi:type="dcterms:W3CDTF">2014-05-11T18:43:38Z</dcterms:created>
  <dcterms:modified xsi:type="dcterms:W3CDTF">2020-03-02T05:04:12Z</dcterms:modified>
</cp:coreProperties>
</file>